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4"/>
  </p:sldMasterIdLst>
  <p:sldIdLst>
    <p:sldId id="256" r:id="rId5"/>
    <p:sldId id="257" r:id="rId6"/>
    <p:sldId id="258" r:id="rId7"/>
    <p:sldId id="264" r:id="rId8"/>
    <p:sldId id="259" r:id="rId9"/>
    <p:sldId id="261" r:id="rId10"/>
    <p:sldId id="263" r:id="rId11"/>
    <p:sldId id="262" r:id="rId12"/>
    <p:sldId id="26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4817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CD357B-0F64-4C14-B897-4599B891BAB9}" v="303" dt="2023-05-03T17:46:39.2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38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 Toft" userId="f3bf429e-1f21-44de-853c-e541fb5aa85e" providerId="ADAL" clId="{4ECD357B-0F64-4C14-B897-4599B891BAB9}"/>
    <pc:docChg chg="undo custSel addSld delSld modSld sldOrd">
      <pc:chgData name="Dan Toft" userId="f3bf429e-1f21-44de-853c-e541fb5aa85e" providerId="ADAL" clId="{4ECD357B-0F64-4C14-B897-4599B891BAB9}" dt="2023-05-03T17:46:39.290" v="1281" actId="20577"/>
      <pc:docMkLst>
        <pc:docMk/>
      </pc:docMkLst>
      <pc:sldChg chg="addSp delSp modSp mod modAnim">
        <pc:chgData name="Dan Toft" userId="f3bf429e-1f21-44de-853c-e541fb5aa85e" providerId="ADAL" clId="{4ECD357B-0F64-4C14-B897-4599B891BAB9}" dt="2023-05-02T16:49:01.964" v="1019" actId="29295"/>
        <pc:sldMkLst>
          <pc:docMk/>
          <pc:sldMk cId="1402513841" sldId="256"/>
        </pc:sldMkLst>
        <pc:picChg chg="add del">
          <ac:chgData name="Dan Toft" userId="f3bf429e-1f21-44de-853c-e541fb5aa85e" providerId="ADAL" clId="{4ECD357B-0F64-4C14-B897-4599B891BAB9}" dt="2023-05-02T16:11:41.995" v="956" actId="21"/>
          <ac:picMkLst>
            <pc:docMk/>
            <pc:sldMk cId="1402513841" sldId="256"/>
            <ac:picMk id="5" creationId="{AE32B6FC-3C00-C42A-BCED-D865C800C0F4}"/>
          </ac:picMkLst>
        </pc:picChg>
        <pc:picChg chg="add del mod">
          <ac:chgData name="Dan Toft" userId="f3bf429e-1f21-44de-853c-e541fb5aa85e" providerId="ADAL" clId="{4ECD357B-0F64-4C14-B897-4599B891BAB9}" dt="2023-05-02T16:49:01.964" v="1019" actId="29295"/>
          <ac:picMkLst>
            <pc:docMk/>
            <pc:sldMk cId="1402513841" sldId="256"/>
            <ac:picMk id="8" creationId="{E4844E6B-AC3B-8F35-5B94-76A29D1D2273}"/>
          </ac:picMkLst>
        </pc:picChg>
        <pc:picChg chg="mod">
          <ac:chgData name="Dan Toft" userId="f3bf429e-1f21-44de-853c-e541fb5aa85e" providerId="ADAL" clId="{4ECD357B-0F64-4C14-B897-4599B891BAB9}" dt="2023-04-30T19:05:53.431" v="0" actId="1076"/>
          <ac:picMkLst>
            <pc:docMk/>
            <pc:sldMk cId="1402513841" sldId="256"/>
            <ac:picMk id="1028" creationId="{CDAE1E49-F199-A668-14EC-50244DD62912}"/>
          </ac:picMkLst>
        </pc:picChg>
      </pc:sldChg>
      <pc:sldChg chg="modSp mod">
        <pc:chgData name="Dan Toft" userId="f3bf429e-1f21-44de-853c-e541fb5aa85e" providerId="ADAL" clId="{4ECD357B-0F64-4C14-B897-4599B891BAB9}" dt="2023-05-03T17:30:06.443" v="1194" actId="20578"/>
        <pc:sldMkLst>
          <pc:docMk/>
          <pc:sldMk cId="754384371" sldId="257"/>
        </pc:sldMkLst>
        <pc:spChg chg="mod">
          <ac:chgData name="Dan Toft" userId="f3bf429e-1f21-44de-853c-e541fb5aa85e" providerId="ADAL" clId="{4ECD357B-0F64-4C14-B897-4599B891BAB9}" dt="2023-05-03T17:30:06.443" v="1194" actId="20578"/>
          <ac:spMkLst>
            <pc:docMk/>
            <pc:sldMk cId="754384371" sldId="257"/>
            <ac:spMk id="6" creationId="{3B3CD0B1-20A2-BD0D-D8A1-101BF381785E}"/>
          </ac:spMkLst>
        </pc:spChg>
      </pc:sldChg>
      <pc:sldChg chg="addSp delSp modSp mod">
        <pc:chgData name="Dan Toft" userId="f3bf429e-1f21-44de-853c-e541fb5aa85e" providerId="ADAL" clId="{4ECD357B-0F64-4C14-B897-4599B891BAB9}" dt="2023-04-30T19:14:25.330" v="62" actId="1076"/>
        <pc:sldMkLst>
          <pc:docMk/>
          <pc:sldMk cId="2241804758" sldId="258"/>
        </pc:sldMkLst>
        <pc:spChg chg="mod">
          <ac:chgData name="Dan Toft" userId="f3bf429e-1f21-44de-853c-e541fb5aa85e" providerId="ADAL" clId="{4ECD357B-0F64-4C14-B897-4599B891BAB9}" dt="2023-04-30T19:09:30.815" v="13" actId="20577"/>
          <ac:spMkLst>
            <pc:docMk/>
            <pc:sldMk cId="2241804758" sldId="258"/>
            <ac:spMk id="2" creationId="{5620B6A1-D8F1-C34D-9BCD-D48894D6C59B}"/>
          </ac:spMkLst>
        </pc:spChg>
        <pc:spChg chg="del">
          <ac:chgData name="Dan Toft" userId="f3bf429e-1f21-44de-853c-e541fb5aa85e" providerId="ADAL" clId="{4ECD357B-0F64-4C14-B897-4599B891BAB9}" dt="2023-04-30T19:10:18.083" v="15" actId="478"/>
          <ac:spMkLst>
            <pc:docMk/>
            <pc:sldMk cId="2241804758" sldId="258"/>
            <ac:spMk id="3" creationId="{77BCC499-A7ED-8548-C906-461ABDDB15A5}"/>
          </ac:spMkLst>
        </pc:spChg>
        <pc:spChg chg="add mod">
          <ac:chgData name="Dan Toft" userId="f3bf429e-1f21-44de-853c-e541fb5aa85e" providerId="ADAL" clId="{4ECD357B-0F64-4C14-B897-4599B891BAB9}" dt="2023-04-30T19:14:13.545" v="61" actId="207"/>
          <ac:spMkLst>
            <pc:docMk/>
            <pc:sldMk cId="2241804758" sldId="258"/>
            <ac:spMk id="6" creationId="{58ADB00D-AE8A-E4BF-4BEE-1AE0C45B6521}"/>
          </ac:spMkLst>
        </pc:spChg>
        <pc:grpChg chg="add mod">
          <ac:chgData name="Dan Toft" userId="f3bf429e-1f21-44de-853c-e541fb5aa85e" providerId="ADAL" clId="{4ECD357B-0F64-4C14-B897-4599B891BAB9}" dt="2023-04-30T19:14:25.330" v="62" actId="1076"/>
          <ac:grpSpMkLst>
            <pc:docMk/>
            <pc:sldMk cId="2241804758" sldId="258"/>
            <ac:grpSpMk id="9" creationId="{6EA0722A-9210-582B-1126-806C725EB47F}"/>
          </ac:grpSpMkLst>
        </pc:grpChg>
        <pc:picChg chg="add del mod">
          <ac:chgData name="Dan Toft" userId="f3bf429e-1f21-44de-853c-e541fb5aa85e" providerId="ADAL" clId="{4ECD357B-0F64-4C14-B897-4599B891BAB9}" dt="2023-04-30T19:13:04.241" v="56" actId="478"/>
          <ac:picMkLst>
            <pc:docMk/>
            <pc:sldMk cId="2241804758" sldId="258"/>
            <ac:picMk id="5" creationId="{0D14ECB8-8547-EC76-92E0-EF07A1D86E53}"/>
          </ac:picMkLst>
        </pc:picChg>
        <pc:picChg chg="add mod">
          <ac:chgData name="Dan Toft" userId="f3bf429e-1f21-44de-853c-e541fb5aa85e" providerId="ADAL" clId="{4ECD357B-0F64-4C14-B897-4599B891BAB9}" dt="2023-04-30T19:13:14.003" v="58" actId="164"/>
          <ac:picMkLst>
            <pc:docMk/>
            <pc:sldMk cId="2241804758" sldId="258"/>
            <ac:picMk id="8" creationId="{9ED506D2-F028-E7FA-8E16-7017BABCEE7D}"/>
          </ac:picMkLst>
        </pc:picChg>
      </pc:sldChg>
      <pc:sldChg chg="addSp delSp modSp mod modAnim">
        <pc:chgData name="Dan Toft" userId="f3bf429e-1f21-44de-853c-e541fb5aa85e" providerId="ADAL" clId="{4ECD357B-0F64-4C14-B897-4599B891BAB9}" dt="2023-05-03T17:46:39.290" v="1281" actId="20577"/>
        <pc:sldMkLst>
          <pc:docMk/>
          <pc:sldMk cId="2330744235" sldId="259"/>
        </pc:sldMkLst>
        <pc:spChg chg="mod">
          <ac:chgData name="Dan Toft" userId="f3bf429e-1f21-44de-853c-e541fb5aa85e" providerId="ADAL" clId="{4ECD357B-0F64-4C14-B897-4599B891BAB9}" dt="2023-04-30T19:24:52.137" v="264"/>
          <ac:spMkLst>
            <pc:docMk/>
            <pc:sldMk cId="2330744235" sldId="259"/>
            <ac:spMk id="2" creationId="{659B059F-7D85-B10A-16BC-144FB677DD0E}"/>
          </ac:spMkLst>
        </pc:spChg>
        <pc:spChg chg="add del mod">
          <ac:chgData name="Dan Toft" userId="f3bf429e-1f21-44de-853c-e541fb5aa85e" providerId="ADAL" clId="{4ECD357B-0F64-4C14-B897-4599B891BAB9}" dt="2023-05-01T16:23:48.314" v="448"/>
          <ac:spMkLst>
            <pc:docMk/>
            <pc:sldMk cId="2330744235" sldId="259"/>
            <ac:spMk id="3" creationId="{A9CB61FE-8871-1E78-CC26-68472174B0A0}"/>
          </ac:spMkLst>
        </pc:spChg>
        <pc:spChg chg="add del mod">
          <ac:chgData name="Dan Toft" userId="f3bf429e-1f21-44de-853c-e541fb5aa85e" providerId="ADAL" clId="{4ECD357B-0F64-4C14-B897-4599B891BAB9}" dt="2023-05-01T16:23:51.621" v="452"/>
          <ac:spMkLst>
            <pc:docMk/>
            <pc:sldMk cId="2330744235" sldId="259"/>
            <ac:spMk id="4" creationId="{1BADB323-5588-C94F-F1DD-6994E126C64F}"/>
          </ac:spMkLst>
        </pc:spChg>
        <pc:spChg chg="del mod topLvl">
          <ac:chgData name="Dan Toft" userId="f3bf429e-1f21-44de-853c-e541fb5aa85e" providerId="ADAL" clId="{4ECD357B-0F64-4C14-B897-4599B891BAB9}" dt="2023-04-30T19:17:44.864" v="139" actId="478"/>
          <ac:spMkLst>
            <pc:docMk/>
            <pc:sldMk cId="2330744235" sldId="259"/>
            <ac:spMk id="5" creationId="{0E307681-CBDB-2984-3698-0D2971B1AC72}"/>
          </ac:spMkLst>
        </pc:spChg>
        <pc:spChg chg="mod">
          <ac:chgData name="Dan Toft" userId="f3bf429e-1f21-44de-853c-e541fb5aa85e" providerId="ADAL" clId="{4ECD357B-0F64-4C14-B897-4599B891BAB9}" dt="2023-05-01T16:26:07.174" v="474" actId="1076"/>
          <ac:spMkLst>
            <pc:docMk/>
            <pc:sldMk cId="2330744235" sldId="259"/>
            <ac:spMk id="6" creationId="{D091556C-52F0-B889-A3F8-E44564EE6040}"/>
          </ac:spMkLst>
        </pc:spChg>
        <pc:spChg chg="add del mod">
          <ac:chgData name="Dan Toft" userId="f3bf429e-1f21-44de-853c-e541fb5aa85e" providerId="ADAL" clId="{4ECD357B-0F64-4C14-B897-4599B891BAB9}" dt="2023-04-30T19:17:18.206" v="124"/>
          <ac:spMkLst>
            <pc:docMk/>
            <pc:sldMk cId="2330744235" sldId="259"/>
            <ac:spMk id="9" creationId="{0B87FEE2-C288-2A11-E341-0B06992A55EB}"/>
          </ac:spMkLst>
        </pc:spChg>
        <pc:spChg chg="mod">
          <ac:chgData name="Dan Toft" userId="f3bf429e-1f21-44de-853c-e541fb5aa85e" providerId="ADAL" clId="{4ECD357B-0F64-4C14-B897-4599B891BAB9}" dt="2023-04-30T19:19:08.605" v="180" actId="1076"/>
          <ac:spMkLst>
            <pc:docMk/>
            <pc:sldMk cId="2330744235" sldId="259"/>
            <ac:spMk id="13" creationId="{4696EC2B-30C2-9B07-1E18-19A9836072F3}"/>
          </ac:spMkLst>
        </pc:spChg>
        <pc:spChg chg="add mod">
          <ac:chgData name="Dan Toft" userId="f3bf429e-1f21-44de-853c-e541fb5aa85e" providerId="ADAL" clId="{4ECD357B-0F64-4C14-B897-4599B891BAB9}" dt="2023-04-30T19:18:00.396" v="155" actId="1076"/>
          <ac:spMkLst>
            <pc:docMk/>
            <pc:sldMk cId="2330744235" sldId="259"/>
            <ac:spMk id="15" creationId="{E3A79E04-1E6C-03A1-AEC1-366CBB3A66C2}"/>
          </ac:spMkLst>
        </pc:spChg>
        <pc:spChg chg="add mod">
          <ac:chgData name="Dan Toft" userId="f3bf429e-1f21-44de-853c-e541fb5aa85e" providerId="ADAL" clId="{4ECD357B-0F64-4C14-B897-4599B891BAB9}" dt="2023-04-30T19:18:11.594" v="160" actId="14100"/>
          <ac:spMkLst>
            <pc:docMk/>
            <pc:sldMk cId="2330744235" sldId="259"/>
            <ac:spMk id="16" creationId="{0665C247-35CF-00C1-2977-AC90F2F1A5B7}"/>
          </ac:spMkLst>
        </pc:spChg>
        <pc:spChg chg="mod">
          <ac:chgData name="Dan Toft" userId="f3bf429e-1f21-44de-853c-e541fb5aa85e" providerId="ADAL" clId="{4ECD357B-0F64-4C14-B897-4599B891BAB9}" dt="2023-04-30T19:18:12.703" v="161"/>
          <ac:spMkLst>
            <pc:docMk/>
            <pc:sldMk cId="2330744235" sldId="259"/>
            <ac:spMk id="18" creationId="{B7CE56AD-6EA5-D5A7-D881-9FF981A90801}"/>
          </ac:spMkLst>
        </pc:spChg>
        <pc:spChg chg="mod">
          <ac:chgData name="Dan Toft" userId="f3bf429e-1f21-44de-853c-e541fb5aa85e" providerId="ADAL" clId="{4ECD357B-0F64-4C14-B897-4599B891BAB9}" dt="2023-04-30T19:18:36.902" v="177" actId="20577"/>
          <ac:spMkLst>
            <pc:docMk/>
            <pc:sldMk cId="2330744235" sldId="259"/>
            <ac:spMk id="21" creationId="{94FA9F1A-D7F3-EA35-CAE0-5A0AB885F884}"/>
          </ac:spMkLst>
        </pc:spChg>
        <pc:spChg chg="mod">
          <ac:chgData name="Dan Toft" userId="f3bf429e-1f21-44de-853c-e541fb5aa85e" providerId="ADAL" clId="{4ECD357B-0F64-4C14-B897-4599B891BAB9}" dt="2023-04-30T19:22:51.136" v="208"/>
          <ac:spMkLst>
            <pc:docMk/>
            <pc:sldMk cId="2330744235" sldId="259"/>
            <ac:spMk id="26" creationId="{A408B51E-C0C7-CCC8-A01A-C53140A0E78A}"/>
          </ac:spMkLst>
        </pc:spChg>
        <pc:spChg chg="mod">
          <ac:chgData name="Dan Toft" userId="f3bf429e-1f21-44de-853c-e541fb5aa85e" providerId="ADAL" clId="{4ECD357B-0F64-4C14-B897-4599B891BAB9}" dt="2023-04-30T19:22:52.597" v="210"/>
          <ac:spMkLst>
            <pc:docMk/>
            <pc:sldMk cId="2330744235" sldId="259"/>
            <ac:spMk id="29" creationId="{AD867AE5-6203-027C-2D75-E33DFCB6F0E7}"/>
          </ac:spMkLst>
        </pc:spChg>
        <pc:spChg chg="add del mod">
          <ac:chgData name="Dan Toft" userId="f3bf429e-1f21-44de-853c-e541fb5aa85e" providerId="ADAL" clId="{4ECD357B-0F64-4C14-B897-4599B891BAB9}" dt="2023-04-30T19:23:01.280" v="215"/>
          <ac:spMkLst>
            <pc:docMk/>
            <pc:sldMk cId="2330744235" sldId="259"/>
            <ac:spMk id="31" creationId="{31CA87EB-4B19-23E6-8BE6-6271F23075F3}"/>
          </ac:spMkLst>
        </pc:spChg>
        <pc:spChg chg="add del mod">
          <ac:chgData name="Dan Toft" userId="f3bf429e-1f21-44de-853c-e541fb5aa85e" providerId="ADAL" clId="{4ECD357B-0F64-4C14-B897-4599B891BAB9}" dt="2023-04-30T19:23:02.473" v="217"/>
          <ac:spMkLst>
            <pc:docMk/>
            <pc:sldMk cId="2330744235" sldId="259"/>
            <ac:spMk id="32" creationId="{33F33C3B-7AAB-ED9F-4AAF-3F747F5EDC69}"/>
          </ac:spMkLst>
        </pc:spChg>
        <pc:spChg chg="mod">
          <ac:chgData name="Dan Toft" userId="f3bf429e-1f21-44de-853c-e541fb5aa85e" providerId="ADAL" clId="{4ECD357B-0F64-4C14-B897-4599B891BAB9}" dt="2023-04-30T19:24:10.645" v="234" actId="20577"/>
          <ac:spMkLst>
            <pc:docMk/>
            <pc:sldMk cId="2330744235" sldId="259"/>
            <ac:spMk id="34" creationId="{46676ACD-AB47-047E-0E39-CE80893766ED}"/>
          </ac:spMkLst>
        </pc:spChg>
        <pc:spChg chg="add mod">
          <ac:chgData name="Dan Toft" userId="f3bf429e-1f21-44de-853c-e541fb5aa85e" providerId="ADAL" clId="{4ECD357B-0F64-4C14-B897-4599B891BAB9}" dt="2023-05-03T17:46:39.290" v="1281" actId="20577"/>
          <ac:spMkLst>
            <pc:docMk/>
            <pc:sldMk cId="2330744235" sldId="259"/>
            <ac:spMk id="36" creationId="{3FAD6AA9-A942-F9B8-E988-EC2EDF1A0856}"/>
          </ac:spMkLst>
        </pc:spChg>
        <pc:grpChg chg="add del mod">
          <ac:chgData name="Dan Toft" userId="f3bf429e-1f21-44de-853c-e541fb5aa85e" providerId="ADAL" clId="{4ECD357B-0F64-4C14-B897-4599B891BAB9}" dt="2023-04-30T19:15:26.531" v="67" actId="478"/>
          <ac:grpSpMkLst>
            <pc:docMk/>
            <pc:sldMk cId="2330744235" sldId="259"/>
            <ac:grpSpMk id="4" creationId="{0658D406-8D3D-F35B-F485-AB63DF08663A}"/>
          </ac:grpSpMkLst>
        </pc:grpChg>
        <pc:grpChg chg="add mod">
          <ac:chgData name="Dan Toft" userId="f3bf429e-1f21-44de-853c-e541fb5aa85e" providerId="ADAL" clId="{4ECD357B-0F64-4C14-B897-4599B891BAB9}" dt="2023-05-01T16:26:15.720" v="476" actId="1037"/>
          <ac:grpSpMkLst>
            <pc:docMk/>
            <pc:sldMk cId="2330744235" sldId="259"/>
            <ac:grpSpMk id="5" creationId="{28DA4C87-26B6-8D29-8C8C-D4156CBE27D8}"/>
          </ac:grpSpMkLst>
        </pc:grpChg>
        <pc:grpChg chg="add del mod">
          <ac:chgData name="Dan Toft" userId="f3bf429e-1f21-44de-853c-e541fb5aa85e" providerId="ADAL" clId="{4ECD357B-0F64-4C14-B897-4599B891BAB9}" dt="2023-04-30T19:17:44.864" v="139" actId="478"/>
          <ac:grpSpMkLst>
            <pc:docMk/>
            <pc:sldMk cId="2330744235" sldId="259"/>
            <ac:grpSpMk id="11" creationId="{6EE18D88-AC45-E137-DDC1-C39CDE5757FD}"/>
          </ac:grpSpMkLst>
        </pc:grpChg>
        <pc:grpChg chg="add mod">
          <ac:chgData name="Dan Toft" userId="f3bf429e-1f21-44de-853c-e541fb5aa85e" providerId="ADAL" clId="{4ECD357B-0F64-4C14-B897-4599B891BAB9}" dt="2023-04-30T19:18:19.066" v="164" actId="1076"/>
          <ac:grpSpMkLst>
            <pc:docMk/>
            <pc:sldMk cId="2330744235" sldId="259"/>
            <ac:grpSpMk id="12" creationId="{C6BC96CC-2127-84CF-4870-72CA446E5300}"/>
          </ac:grpSpMkLst>
        </pc:grpChg>
        <pc:grpChg chg="add del mod">
          <ac:chgData name="Dan Toft" userId="f3bf429e-1f21-44de-853c-e541fb5aa85e" providerId="ADAL" clId="{4ECD357B-0F64-4C14-B897-4599B891BAB9}" dt="2023-04-30T19:18:14.254" v="162"/>
          <ac:grpSpMkLst>
            <pc:docMk/>
            <pc:sldMk cId="2330744235" sldId="259"/>
            <ac:grpSpMk id="17" creationId="{88C32201-1C7F-8EC6-4F89-EE6A686B2291}"/>
          </ac:grpSpMkLst>
        </pc:grpChg>
        <pc:grpChg chg="add mod">
          <ac:chgData name="Dan Toft" userId="f3bf429e-1f21-44de-853c-e541fb5aa85e" providerId="ADAL" clId="{4ECD357B-0F64-4C14-B897-4599B891BAB9}" dt="2023-04-30T19:18:14.638" v="163"/>
          <ac:grpSpMkLst>
            <pc:docMk/>
            <pc:sldMk cId="2330744235" sldId="259"/>
            <ac:grpSpMk id="20" creationId="{8042B962-481D-8460-BB9F-1669052198D4}"/>
          </ac:grpSpMkLst>
        </pc:grpChg>
        <pc:grpChg chg="add del mod">
          <ac:chgData name="Dan Toft" userId="f3bf429e-1f21-44de-853c-e541fb5aa85e" providerId="ADAL" clId="{4ECD357B-0F64-4C14-B897-4599B891BAB9}" dt="2023-04-30T19:22:51.833" v="209"/>
          <ac:grpSpMkLst>
            <pc:docMk/>
            <pc:sldMk cId="2330744235" sldId="259"/>
            <ac:grpSpMk id="25" creationId="{907939F9-97CA-D8C0-33D6-17E3C4290EC8}"/>
          </ac:grpSpMkLst>
        </pc:grpChg>
        <pc:grpChg chg="add del mod">
          <ac:chgData name="Dan Toft" userId="f3bf429e-1f21-44de-853c-e541fb5aa85e" providerId="ADAL" clId="{4ECD357B-0F64-4C14-B897-4599B891BAB9}" dt="2023-04-30T19:22:59.639" v="213"/>
          <ac:grpSpMkLst>
            <pc:docMk/>
            <pc:sldMk cId="2330744235" sldId="259"/>
            <ac:grpSpMk id="28" creationId="{157C6082-B549-C375-8567-832801E9F31F}"/>
          </ac:grpSpMkLst>
        </pc:grpChg>
        <pc:grpChg chg="add mod">
          <ac:chgData name="Dan Toft" userId="f3bf429e-1f21-44de-853c-e541fb5aa85e" providerId="ADAL" clId="{4ECD357B-0F64-4C14-B897-4599B891BAB9}" dt="2023-04-30T19:23:39.396" v="228" actId="1076"/>
          <ac:grpSpMkLst>
            <pc:docMk/>
            <pc:sldMk cId="2330744235" sldId="259"/>
            <ac:grpSpMk id="33" creationId="{C107C577-0458-9800-FCFC-C06D49A25167}"/>
          </ac:grpSpMkLst>
        </pc:grpChg>
        <pc:picChg chg="del mod topLvl">
          <ac:chgData name="Dan Toft" userId="f3bf429e-1f21-44de-853c-e541fb5aa85e" providerId="ADAL" clId="{4ECD357B-0F64-4C14-B897-4599B891BAB9}" dt="2023-04-30T19:15:26.531" v="67" actId="478"/>
          <ac:picMkLst>
            <pc:docMk/>
            <pc:sldMk cId="2330744235" sldId="259"/>
            <ac:picMk id="6" creationId="{42B27069-C9AA-F27A-001A-0C12D4A4D01E}"/>
          </ac:picMkLst>
        </pc:picChg>
        <pc:picChg chg="mod">
          <ac:chgData name="Dan Toft" userId="f3bf429e-1f21-44de-853c-e541fb5aa85e" providerId="ADAL" clId="{4ECD357B-0F64-4C14-B897-4599B891BAB9}" dt="2023-05-01T16:23:53.738" v="453"/>
          <ac:picMkLst>
            <pc:docMk/>
            <pc:sldMk cId="2330744235" sldId="259"/>
            <ac:picMk id="7" creationId="{A766E715-7E6C-DC5D-A5DC-AE714EBDCC0F}"/>
          </ac:picMkLst>
        </pc:picChg>
        <pc:picChg chg="add mod topLvl">
          <ac:chgData name="Dan Toft" userId="f3bf429e-1f21-44de-853c-e541fb5aa85e" providerId="ADAL" clId="{4ECD357B-0F64-4C14-B897-4599B891BAB9}" dt="2023-04-30T19:17:44.864" v="139" actId="478"/>
          <ac:picMkLst>
            <pc:docMk/>
            <pc:sldMk cId="2330744235" sldId="259"/>
            <ac:picMk id="8" creationId="{910CF3D4-E8BC-1620-9774-9EC69C301ADD}"/>
          </ac:picMkLst>
        </pc:picChg>
        <pc:picChg chg="add del mod">
          <ac:chgData name="Dan Toft" userId="f3bf429e-1f21-44de-853c-e541fb5aa85e" providerId="ADAL" clId="{4ECD357B-0F64-4C14-B897-4599B891BAB9}" dt="2023-04-30T19:17:18.206" v="124"/>
          <ac:picMkLst>
            <pc:docMk/>
            <pc:sldMk cId="2330744235" sldId="259"/>
            <ac:picMk id="10" creationId="{0ED05228-DA4D-C555-CA46-F41C9DA8EFF4}"/>
          </ac:picMkLst>
        </pc:picChg>
        <pc:picChg chg="mod">
          <ac:chgData name="Dan Toft" userId="f3bf429e-1f21-44de-853c-e541fb5aa85e" providerId="ADAL" clId="{4ECD357B-0F64-4C14-B897-4599B891BAB9}" dt="2023-04-30T19:17:23.563" v="126"/>
          <ac:picMkLst>
            <pc:docMk/>
            <pc:sldMk cId="2330744235" sldId="259"/>
            <ac:picMk id="14" creationId="{F2916010-CE49-93F1-1709-B3C9438B2CFA}"/>
          </ac:picMkLst>
        </pc:picChg>
        <pc:picChg chg="mod">
          <ac:chgData name="Dan Toft" userId="f3bf429e-1f21-44de-853c-e541fb5aa85e" providerId="ADAL" clId="{4ECD357B-0F64-4C14-B897-4599B891BAB9}" dt="2023-04-30T19:18:12.703" v="161"/>
          <ac:picMkLst>
            <pc:docMk/>
            <pc:sldMk cId="2330744235" sldId="259"/>
            <ac:picMk id="19" creationId="{0010B418-5A97-A3AB-3257-93C6D285A81D}"/>
          </ac:picMkLst>
        </pc:picChg>
        <pc:picChg chg="mod">
          <ac:chgData name="Dan Toft" userId="f3bf429e-1f21-44de-853c-e541fb5aa85e" providerId="ADAL" clId="{4ECD357B-0F64-4C14-B897-4599B891BAB9}" dt="2023-04-30T19:18:14.638" v="163"/>
          <ac:picMkLst>
            <pc:docMk/>
            <pc:sldMk cId="2330744235" sldId="259"/>
            <ac:picMk id="22" creationId="{B1DCD9A9-3D65-EAF0-F7AE-123923FC6BE5}"/>
          </ac:picMkLst>
        </pc:picChg>
        <pc:picChg chg="mod">
          <ac:chgData name="Dan Toft" userId="f3bf429e-1f21-44de-853c-e541fb5aa85e" providerId="ADAL" clId="{4ECD357B-0F64-4C14-B897-4599B891BAB9}" dt="2023-04-30T19:22:51.136" v="208"/>
          <ac:picMkLst>
            <pc:docMk/>
            <pc:sldMk cId="2330744235" sldId="259"/>
            <ac:picMk id="27" creationId="{19F1CFB4-3802-7CD2-293C-0AE54477E8AA}"/>
          </ac:picMkLst>
        </pc:picChg>
        <pc:picChg chg="mod">
          <ac:chgData name="Dan Toft" userId="f3bf429e-1f21-44de-853c-e541fb5aa85e" providerId="ADAL" clId="{4ECD357B-0F64-4C14-B897-4599B891BAB9}" dt="2023-04-30T19:22:52.597" v="210"/>
          <ac:picMkLst>
            <pc:docMk/>
            <pc:sldMk cId="2330744235" sldId="259"/>
            <ac:picMk id="30" creationId="{BDA8F6DB-732C-8271-B097-A2AA43200ABF}"/>
          </ac:picMkLst>
        </pc:picChg>
        <pc:picChg chg="mod">
          <ac:chgData name="Dan Toft" userId="f3bf429e-1f21-44de-853c-e541fb5aa85e" providerId="ADAL" clId="{4ECD357B-0F64-4C14-B897-4599B891BAB9}" dt="2023-04-30T19:23:04.613" v="218"/>
          <ac:picMkLst>
            <pc:docMk/>
            <pc:sldMk cId="2330744235" sldId="259"/>
            <ac:picMk id="35" creationId="{363EA520-1AEA-67A5-4B7C-33FABBDC1780}"/>
          </ac:picMkLst>
        </pc:picChg>
        <pc:cxnChg chg="add mod">
          <ac:chgData name="Dan Toft" userId="f3bf429e-1f21-44de-853c-e541fb5aa85e" providerId="ADAL" clId="{4ECD357B-0F64-4C14-B897-4599B891BAB9}" dt="2023-04-30T19:20:14.126" v="185" actId="1582"/>
          <ac:cxnSpMkLst>
            <pc:docMk/>
            <pc:sldMk cId="2330744235" sldId="259"/>
            <ac:cxnSpMk id="24" creationId="{C6ADC305-5192-630C-6E98-F02DAD1436D2}"/>
          </ac:cxnSpMkLst>
        </pc:cxnChg>
      </pc:sldChg>
      <pc:sldChg chg="addSp delSp modSp mod">
        <pc:chgData name="Dan Toft" userId="f3bf429e-1f21-44de-853c-e541fb5aa85e" providerId="ADAL" clId="{4ECD357B-0F64-4C14-B897-4599B891BAB9}" dt="2023-05-02T16:49:33.776" v="1023"/>
        <pc:sldMkLst>
          <pc:docMk/>
          <pc:sldMk cId="194576595" sldId="260"/>
        </pc:sldMkLst>
        <pc:picChg chg="add mod">
          <ac:chgData name="Dan Toft" userId="f3bf429e-1f21-44de-853c-e541fb5aa85e" providerId="ADAL" clId="{4ECD357B-0F64-4C14-B897-4599B891BAB9}" dt="2023-05-02T16:49:14.556" v="1021" actId="29295"/>
          <ac:picMkLst>
            <pc:docMk/>
            <pc:sldMk cId="194576595" sldId="260"/>
            <ac:picMk id="3" creationId="{25A5CEC6-C413-906A-8F3E-6DEE3B55647D}"/>
          </ac:picMkLst>
        </pc:picChg>
        <pc:picChg chg="add del mod">
          <ac:chgData name="Dan Toft" userId="f3bf429e-1f21-44de-853c-e541fb5aa85e" providerId="ADAL" clId="{4ECD357B-0F64-4C14-B897-4599B891BAB9}" dt="2023-05-02T16:49:31.927" v="1022" actId="478"/>
          <ac:picMkLst>
            <pc:docMk/>
            <pc:sldMk cId="194576595" sldId="260"/>
            <ac:picMk id="4" creationId="{C9C73E2E-5331-AFD9-E81D-A0E1FA6F09BA}"/>
          </ac:picMkLst>
        </pc:picChg>
        <pc:picChg chg="del">
          <ac:chgData name="Dan Toft" userId="f3bf429e-1f21-44de-853c-e541fb5aa85e" providerId="ADAL" clId="{4ECD357B-0F64-4C14-B897-4599B891BAB9}" dt="2023-05-02T16:11:44.975" v="958" actId="478"/>
          <ac:picMkLst>
            <pc:docMk/>
            <pc:sldMk cId="194576595" sldId="260"/>
            <ac:picMk id="5" creationId="{AE32B6FC-3C00-C42A-BCED-D865C800C0F4}"/>
          </ac:picMkLst>
        </pc:picChg>
        <pc:picChg chg="add del mod">
          <ac:chgData name="Dan Toft" userId="f3bf429e-1f21-44de-853c-e541fb5aa85e" providerId="ADAL" clId="{4ECD357B-0F64-4C14-B897-4599B891BAB9}" dt="2023-05-02T16:49:05.417" v="1020" actId="478"/>
          <ac:picMkLst>
            <pc:docMk/>
            <pc:sldMk cId="194576595" sldId="260"/>
            <ac:picMk id="8" creationId="{DA976DA1-4236-FBD2-B1FE-10EFA0AEBF6F}"/>
          </ac:picMkLst>
        </pc:picChg>
        <pc:picChg chg="add mod">
          <ac:chgData name="Dan Toft" userId="f3bf429e-1f21-44de-853c-e541fb5aa85e" providerId="ADAL" clId="{4ECD357B-0F64-4C14-B897-4599B891BAB9}" dt="2023-05-02T16:49:33.776" v="1023"/>
          <ac:picMkLst>
            <pc:docMk/>
            <pc:sldMk cId="194576595" sldId="260"/>
            <ac:picMk id="9" creationId="{2B90FDE4-125D-153E-0126-19894E644276}"/>
          </ac:picMkLst>
        </pc:picChg>
      </pc:sldChg>
      <pc:sldChg chg="addSp delSp modSp new mod setBg setClrOvrMap">
        <pc:chgData name="Dan Toft" userId="f3bf429e-1f21-44de-853c-e541fb5aa85e" providerId="ADAL" clId="{4ECD357B-0F64-4C14-B897-4599B891BAB9}" dt="2023-04-30T19:29:01.787" v="435" actId="1076"/>
        <pc:sldMkLst>
          <pc:docMk/>
          <pc:sldMk cId="479048238" sldId="261"/>
        </pc:sldMkLst>
        <pc:spChg chg="del mod">
          <ac:chgData name="Dan Toft" userId="f3bf429e-1f21-44de-853c-e541fb5aa85e" providerId="ADAL" clId="{4ECD357B-0F64-4C14-B897-4599B891BAB9}" dt="2023-04-30T19:28:27.636" v="422" actId="478"/>
          <ac:spMkLst>
            <pc:docMk/>
            <pc:sldMk cId="479048238" sldId="261"/>
            <ac:spMk id="2" creationId="{5D1D8E75-36B0-315B-7048-8B9F18CB9AAE}"/>
          </ac:spMkLst>
        </pc:spChg>
        <pc:spChg chg="del">
          <ac:chgData name="Dan Toft" userId="f3bf429e-1f21-44de-853c-e541fb5aa85e" providerId="ADAL" clId="{4ECD357B-0F64-4C14-B897-4599B891BAB9}" dt="2023-04-30T19:28:21.487" v="413"/>
          <ac:spMkLst>
            <pc:docMk/>
            <pc:sldMk cId="479048238" sldId="261"/>
            <ac:spMk id="3" creationId="{22358AD8-968D-0565-E620-6AABCF7FB3F3}"/>
          </ac:spMkLst>
        </pc:spChg>
        <pc:spChg chg="add del">
          <ac:chgData name="Dan Toft" userId="f3bf429e-1f21-44de-853c-e541fb5aa85e" providerId="ADAL" clId="{4ECD357B-0F64-4C14-B897-4599B891BAB9}" dt="2023-04-30T19:28:30.787" v="424" actId="26606"/>
          <ac:spMkLst>
            <pc:docMk/>
            <pc:sldMk cId="479048238" sldId="261"/>
            <ac:spMk id="10" creationId="{ACA29952-149E-46F7-9A9D-E6101CFF55F5}"/>
          </ac:spMkLst>
        </pc:spChg>
        <pc:spChg chg="add del">
          <ac:chgData name="Dan Toft" userId="f3bf429e-1f21-44de-853c-e541fb5aa85e" providerId="ADAL" clId="{4ECD357B-0F64-4C14-B897-4599B891BAB9}" dt="2023-04-30T19:28:30.787" v="424" actId="26606"/>
          <ac:spMkLst>
            <pc:docMk/>
            <pc:sldMk cId="479048238" sldId="261"/>
            <ac:spMk id="12" creationId="{3CB303E1-D838-4541-90C7-0A5FA555F647}"/>
          </ac:spMkLst>
        </pc:spChg>
        <pc:spChg chg="add del">
          <ac:chgData name="Dan Toft" userId="f3bf429e-1f21-44de-853c-e541fb5aa85e" providerId="ADAL" clId="{4ECD357B-0F64-4C14-B897-4599B891BAB9}" dt="2023-04-30T19:28:30.787" v="424" actId="26606"/>
          <ac:spMkLst>
            <pc:docMk/>
            <pc:sldMk cId="479048238" sldId="261"/>
            <ac:spMk id="14" creationId="{D16F22A1-07A3-4207-956D-28B32FBCCA86}"/>
          </ac:spMkLst>
        </pc:spChg>
        <pc:spChg chg="add del">
          <ac:chgData name="Dan Toft" userId="f3bf429e-1f21-44de-853c-e541fb5aa85e" providerId="ADAL" clId="{4ECD357B-0F64-4C14-B897-4599B891BAB9}" dt="2023-04-30T19:28:45.595" v="428" actId="26606"/>
          <ac:spMkLst>
            <pc:docMk/>
            <pc:sldMk cId="479048238" sldId="261"/>
            <ac:spMk id="16" creationId="{53940328-7E54-4CF2-9802-567DE993A612}"/>
          </ac:spMkLst>
        </pc:spChg>
        <pc:spChg chg="add del">
          <ac:chgData name="Dan Toft" userId="f3bf429e-1f21-44de-853c-e541fb5aa85e" providerId="ADAL" clId="{4ECD357B-0F64-4C14-B897-4599B891BAB9}" dt="2023-04-30T19:28:45.595" v="428" actId="26606"/>
          <ac:spMkLst>
            <pc:docMk/>
            <pc:sldMk cId="479048238" sldId="261"/>
            <ac:spMk id="17" creationId="{9EBB507A-4CD7-4FB2-A45B-AA83624A236B}"/>
          </ac:spMkLst>
        </pc:spChg>
        <pc:spChg chg="add del">
          <ac:chgData name="Dan Toft" userId="f3bf429e-1f21-44de-853c-e541fb5aa85e" providerId="ADAL" clId="{4ECD357B-0F64-4C14-B897-4599B891BAB9}" dt="2023-04-30T19:28:45.595" v="428" actId="26606"/>
          <ac:spMkLst>
            <pc:docMk/>
            <pc:sldMk cId="479048238" sldId="261"/>
            <ac:spMk id="18" creationId="{7ED360F3-9486-4724-8EB2-20E3BF28BA50}"/>
          </ac:spMkLst>
        </pc:spChg>
        <pc:spChg chg="add del">
          <ac:chgData name="Dan Toft" userId="f3bf429e-1f21-44de-853c-e541fb5aa85e" providerId="ADAL" clId="{4ECD357B-0F64-4C14-B897-4599B891BAB9}" dt="2023-04-30T19:28:45.595" v="428" actId="26606"/>
          <ac:spMkLst>
            <pc:docMk/>
            <pc:sldMk cId="479048238" sldId="261"/>
            <ac:spMk id="19" creationId="{0A092B66-B8D8-4000-87FE-F56323AB9308}"/>
          </ac:spMkLst>
        </pc:spChg>
        <pc:picChg chg="add mod">
          <ac:chgData name="Dan Toft" userId="f3bf429e-1f21-44de-853c-e541fb5aa85e" providerId="ADAL" clId="{4ECD357B-0F64-4C14-B897-4599B891BAB9}" dt="2023-04-30T19:29:01.787" v="435" actId="1076"/>
          <ac:picMkLst>
            <pc:docMk/>
            <pc:sldMk cId="479048238" sldId="261"/>
            <ac:picMk id="5" creationId="{5A2E69E4-D3F2-26E9-6F95-612AE27A337C}"/>
          </ac:picMkLst>
        </pc:picChg>
      </pc:sldChg>
      <pc:sldChg chg="addSp delSp modSp new mod modAnim">
        <pc:chgData name="Dan Toft" userId="f3bf429e-1f21-44de-853c-e541fb5aa85e" providerId="ADAL" clId="{4ECD357B-0F64-4C14-B897-4599B891BAB9}" dt="2023-05-01T16:51:30.059" v="942" actId="14100"/>
        <pc:sldMkLst>
          <pc:docMk/>
          <pc:sldMk cId="249316026" sldId="262"/>
        </pc:sldMkLst>
        <pc:spChg chg="mod">
          <ac:chgData name="Dan Toft" userId="f3bf429e-1f21-44de-853c-e541fb5aa85e" providerId="ADAL" clId="{4ECD357B-0F64-4C14-B897-4599B891BAB9}" dt="2023-05-01T16:51:04.886" v="940" actId="255"/>
          <ac:spMkLst>
            <pc:docMk/>
            <pc:sldMk cId="249316026" sldId="262"/>
            <ac:spMk id="2" creationId="{6020A805-2CE3-03EF-DCE3-101FFF446B2D}"/>
          </ac:spMkLst>
        </pc:spChg>
        <pc:spChg chg="mod">
          <ac:chgData name="Dan Toft" userId="f3bf429e-1f21-44de-853c-e541fb5aa85e" providerId="ADAL" clId="{4ECD357B-0F64-4C14-B897-4599B891BAB9}" dt="2023-05-01T16:51:30.059" v="942" actId="14100"/>
          <ac:spMkLst>
            <pc:docMk/>
            <pc:sldMk cId="249316026" sldId="262"/>
            <ac:spMk id="3" creationId="{4866B438-E7DF-BE54-0CB9-BE590EDE247C}"/>
          </ac:spMkLst>
        </pc:spChg>
        <pc:spChg chg="add del mod">
          <ac:chgData name="Dan Toft" userId="f3bf429e-1f21-44de-853c-e541fb5aa85e" providerId="ADAL" clId="{4ECD357B-0F64-4C14-B897-4599B891BAB9}" dt="2023-05-01T16:34:19.229" v="623" actId="478"/>
          <ac:spMkLst>
            <pc:docMk/>
            <pc:sldMk cId="249316026" sldId="262"/>
            <ac:spMk id="7" creationId="{9E4BEF45-9DFA-0821-01EE-1CB799E00780}"/>
          </ac:spMkLst>
        </pc:spChg>
        <pc:picChg chg="add del mod modCrop">
          <ac:chgData name="Dan Toft" userId="f3bf429e-1f21-44de-853c-e541fb5aa85e" providerId="ADAL" clId="{4ECD357B-0F64-4C14-B897-4599B891BAB9}" dt="2023-05-01T16:37:50.182" v="643" actId="478"/>
          <ac:picMkLst>
            <pc:docMk/>
            <pc:sldMk cId="249316026" sldId="262"/>
            <ac:picMk id="5" creationId="{F4B43F66-4A9F-2EF5-7C4A-616562649C52}"/>
          </ac:picMkLst>
        </pc:picChg>
        <pc:picChg chg="add del mod">
          <ac:chgData name="Dan Toft" userId="f3bf429e-1f21-44de-853c-e541fb5aa85e" providerId="ADAL" clId="{4ECD357B-0F64-4C14-B897-4599B891BAB9}" dt="2023-05-01T16:39:28.888" v="662" actId="478"/>
          <ac:picMkLst>
            <pc:docMk/>
            <pc:sldMk cId="249316026" sldId="262"/>
            <ac:picMk id="9" creationId="{4E301970-FD00-1694-CBDC-AEFFA40699C5}"/>
          </ac:picMkLst>
        </pc:picChg>
        <pc:picChg chg="add del mod">
          <ac:chgData name="Dan Toft" userId="f3bf429e-1f21-44de-853c-e541fb5aa85e" providerId="ADAL" clId="{4ECD357B-0F64-4C14-B897-4599B891BAB9}" dt="2023-05-01T16:38:08.946" v="648" actId="478"/>
          <ac:picMkLst>
            <pc:docMk/>
            <pc:sldMk cId="249316026" sldId="262"/>
            <ac:picMk id="11" creationId="{76DFD166-90C9-49A7-42CF-AE9EA9CDFBE6}"/>
          </ac:picMkLst>
        </pc:picChg>
        <pc:picChg chg="add del mod">
          <ac:chgData name="Dan Toft" userId="f3bf429e-1f21-44de-853c-e541fb5aa85e" providerId="ADAL" clId="{4ECD357B-0F64-4C14-B897-4599B891BAB9}" dt="2023-05-01T16:38:26.472" v="656" actId="478"/>
          <ac:picMkLst>
            <pc:docMk/>
            <pc:sldMk cId="249316026" sldId="262"/>
            <ac:picMk id="13" creationId="{A195A7A4-F17F-BCEC-6F2E-F557FEA9CEA4}"/>
          </ac:picMkLst>
        </pc:picChg>
        <pc:picChg chg="add mod ord">
          <ac:chgData name="Dan Toft" userId="f3bf429e-1f21-44de-853c-e541fb5aa85e" providerId="ADAL" clId="{4ECD357B-0F64-4C14-B897-4599B891BAB9}" dt="2023-05-01T16:48:31.994" v="854" actId="1076"/>
          <ac:picMkLst>
            <pc:docMk/>
            <pc:sldMk cId="249316026" sldId="262"/>
            <ac:picMk id="15" creationId="{38EB8FF0-F6E0-9C9F-E9B0-F8D293310313}"/>
          </ac:picMkLst>
        </pc:picChg>
        <pc:picChg chg="add mod">
          <ac:chgData name="Dan Toft" userId="f3bf429e-1f21-44de-853c-e541fb5aa85e" providerId="ADAL" clId="{4ECD357B-0F64-4C14-B897-4599B891BAB9}" dt="2023-05-01T16:48:26" v="851" actId="1076"/>
          <ac:picMkLst>
            <pc:docMk/>
            <pc:sldMk cId="249316026" sldId="262"/>
            <ac:picMk id="17" creationId="{2949C059-BFEB-7129-B781-6F7F371F1360}"/>
          </ac:picMkLst>
        </pc:picChg>
        <pc:picChg chg="add del mod">
          <ac:chgData name="Dan Toft" userId="f3bf429e-1f21-44de-853c-e541fb5aa85e" providerId="ADAL" clId="{4ECD357B-0F64-4C14-B897-4599B891BAB9}" dt="2023-05-01T16:43:04.980" v="713" actId="478"/>
          <ac:picMkLst>
            <pc:docMk/>
            <pc:sldMk cId="249316026" sldId="262"/>
            <ac:picMk id="19" creationId="{24D648EF-C6D3-4949-88F9-1FA8E224F0D8}"/>
          </ac:picMkLst>
        </pc:picChg>
        <pc:picChg chg="add del mod">
          <ac:chgData name="Dan Toft" userId="f3bf429e-1f21-44de-853c-e541fb5aa85e" providerId="ADAL" clId="{4ECD357B-0F64-4C14-B897-4599B891BAB9}" dt="2023-05-01T16:46:35.013" v="720" actId="478"/>
          <ac:picMkLst>
            <pc:docMk/>
            <pc:sldMk cId="249316026" sldId="262"/>
            <ac:picMk id="21" creationId="{8D0A4EAC-760F-14FD-1560-0834119F4827}"/>
          </ac:picMkLst>
        </pc:picChg>
        <pc:picChg chg="add del mod">
          <ac:chgData name="Dan Toft" userId="f3bf429e-1f21-44de-853c-e541fb5aa85e" providerId="ADAL" clId="{4ECD357B-0F64-4C14-B897-4599B891BAB9}" dt="2023-05-01T16:47:01.110" v="725" actId="478"/>
          <ac:picMkLst>
            <pc:docMk/>
            <pc:sldMk cId="249316026" sldId="262"/>
            <ac:picMk id="23" creationId="{A28F24AC-71B5-2D35-47C3-08D4D96B53E2}"/>
          </ac:picMkLst>
        </pc:picChg>
        <pc:picChg chg="add mod ord">
          <ac:chgData name="Dan Toft" userId="f3bf429e-1f21-44de-853c-e541fb5aa85e" providerId="ADAL" clId="{4ECD357B-0F64-4C14-B897-4599B891BAB9}" dt="2023-05-01T16:49:14.945" v="862" actId="1076"/>
          <ac:picMkLst>
            <pc:docMk/>
            <pc:sldMk cId="249316026" sldId="262"/>
            <ac:picMk id="25" creationId="{022168DF-8BB4-678D-E1BB-DF3D29B80811}"/>
          </ac:picMkLst>
        </pc:picChg>
      </pc:sldChg>
      <pc:sldChg chg="addSp delSp modSp new mod addAnim delAnim modAnim">
        <pc:chgData name="Dan Toft" userId="f3bf429e-1f21-44de-853c-e541fb5aa85e" providerId="ADAL" clId="{4ECD357B-0F64-4C14-B897-4599B891BAB9}" dt="2023-05-03T17:26:25.939" v="1071" actId="1076"/>
        <pc:sldMkLst>
          <pc:docMk/>
          <pc:sldMk cId="875472686" sldId="263"/>
        </pc:sldMkLst>
        <pc:spChg chg="add del mod">
          <ac:chgData name="Dan Toft" userId="f3bf429e-1f21-44de-853c-e541fb5aa85e" providerId="ADAL" clId="{4ECD357B-0F64-4C14-B897-4599B891BAB9}" dt="2023-05-03T17:25:32.331" v="1070"/>
          <ac:spMkLst>
            <pc:docMk/>
            <pc:sldMk cId="875472686" sldId="263"/>
            <ac:spMk id="2" creationId="{C1AE6E1C-4226-A85B-0AC6-F5F1E7F60A7F}"/>
          </ac:spMkLst>
        </pc:spChg>
        <pc:spChg chg="add del">
          <ac:chgData name="Dan Toft" userId="f3bf429e-1f21-44de-853c-e541fb5aa85e" providerId="ADAL" clId="{4ECD357B-0F64-4C14-B897-4599B891BAB9}" dt="2023-05-03T17:25:18.882" v="1039"/>
          <ac:spMkLst>
            <pc:docMk/>
            <pc:sldMk cId="875472686" sldId="263"/>
            <ac:spMk id="3" creationId="{EB2B99B0-857F-93FE-BF86-766330768633}"/>
          </ac:spMkLst>
        </pc:spChg>
        <pc:picChg chg="add del mod">
          <ac:chgData name="Dan Toft" userId="f3bf429e-1f21-44de-853c-e541fb5aa85e" providerId="ADAL" clId="{4ECD357B-0F64-4C14-B897-4599B891BAB9}" dt="2023-05-03T17:25:15.640" v="1033"/>
          <ac:picMkLst>
            <pc:docMk/>
            <pc:sldMk cId="875472686" sldId="263"/>
            <ac:picMk id="4" creationId="{28B7CACB-892B-D541-7FC5-6B0D3DF75DE8}"/>
          </ac:picMkLst>
        </pc:picChg>
        <pc:picChg chg="add del mod">
          <ac:chgData name="Dan Toft" userId="f3bf429e-1f21-44de-853c-e541fb5aa85e" providerId="ADAL" clId="{4ECD357B-0F64-4C14-B897-4599B891BAB9}" dt="2023-05-03T17:25:17.981" v="1038" actId="21"/>
          <ac:picMkLst>
            <pc:docMk/>
            <pc:sldMk cId="875472686" sldId="263"/>
            <ac:picMk id="5" creationId="{D15B7C93-A210-1FA9-5EE2-59F0C0149138}"/>
          </ac:picMkLst>
        </pc:picChg>
        <pc:picChg chg="add mod">
          <ac:chgData name="Dan Toft" userId="f3bf429e-1f21-44de-853c-e541fb5aa85e" providerId="ADAL" clId="{4ECD357B-0F64-4C14-B897-4599B891BAB9}" dt="2023-05-03T17:26:25.939" v="1071" actId="1076"/>
          <ac:picMkLst>
            <pc:docMk/>
            <pc:sldMk cId="875472686" sldId="263"/>
            <ac:picMk id="6" creationId="{DF25B8EF-96C7-844A-ACE0-5AB9080FC6D6}"/>
          </ac:picMkLst>
        </pc:picChg>
      </pc:sldChg>
      <pc:sldChg chg="addSp delSp modSp new add del mod ord modAnim">
        <pc:chgData name="Dan Toft" userId="f3bf429e-1f21-44de-853c-e541fb5aa85e" providerId="ADAL" clId="{4ECD357B-0F64-4C14-B897-4599B891BAB9}" dt="2023-05-03T17:33:14.733" v="1251"/>
        <pc:sldMkLst>
          <pc:docMk/>
          <pc:sldMk cId="657194708" sldId="264"/>
        </pc:sldMkLst>
        <pc:spChg chg="mod">
          <ac:chgData name="Dan Toft" userId="f3bf429e-1f21-44de-853c-e541fb5aa85e" providerId="ADAL" clId="{4ECD357B-0F64-4C14-B897-4599B891BAB9}" dt="2023-05-03T17:28:01.501" v="1102" actId="20577"/>
          <ac:spMkLst>
            <pc:docMk/>
            <pc:sldMk cId="657194708" sldId="264"/>
            <ac:spMk id="2" creationId="{19085F97-A6C7-24F2-C2EE-F27B9581EC19}"/>
          </ac:spMkLst>
        </pc:spChg>
        <pc:spChg chg="del">
          <ac:chgData name="Dan Toft" userId="f3bf429e-1f21-44de-853c-e541fb5aa85e" providerId="ADAL" clId="{4ECD357B-0F64-4C14-B897-4599B891BAB9}" dt="2023-05-03T17:27:14.203" v="1090"/>
          <ac:spMkLst>
            <pc:docMk/>
            <pc:sldMk cId="657194708" sldId="264"/>
            <ac:spMk id="3" creationId="{C13EC1A0-C9AB-E389-0FB5-8DABDECBF97B}"/>
          </ac:spMkLst>
        </pc:spChg>
        <pc:spChg chg="add del mod">
          <ac:chgData name="Dan Toft" userId="f3bf429e-1f21-44de-853c-e541fb5aa85e" providerId="ADAL" clId="{4ECD357B-0F64-4C14-B897-4599B891BAB9}" dt="2023-05-03T17:28:30.660" v="1107" actId="478"/>
          <ac:spMkLst>
            <pc:docMk/>
            <pc:sldMk cId="657194708" sldId="264"/>
            <ac:spMk id="5" creationId="{F05FBE1C-A0E8-347E-34DD-148C2812290B}"/>
          </ac:spMkLst>
        </pc:spChg>
        <pc:spChg chg="add mod">
          <ac:chgData name="Dan Toft" userId="f3bf429e-1f21-44de-853c-e541fb5aa85e" providerId="ADAL" clId="{4ECD357B-0F64-4C14-B897-4599B891BAB9}" dt="2023-05-03T17:30:48.448" v="1230" actId="20577"/>
          <ac:spMkLst>
            <pc:docMk/>
            <pc:sldMk cId="657194708" sldId="264"/>
            <ac:spMk id="6" creationId="{D77E7FC2-0156-FC76-067A-9F1463AD8989}"/>
          </ac:spMkLst>
        </pc:spChg>
        <pc:picChg chg="add mod">
          <ac:chgData name="Dan Toft" userId="f3bf429e-1f21-44de-853c-e541fb5aa85e" providerId="ADAL" clId="{4ECD357B-0F64-4C14-B897-4599B891BAB9}" dt="2023-05-03T17:27:19.887" v="1093" actId="14100"/>
          <ac:picMkLst>
            <pc:docMk/>
            <pc:sldMk cId="657194708" sldId="264"/>
            <ac:picMk id="4" creationId="{369E5CF4-4068-871A-EB34-0F3EFDDCB79A}"/>
          </ac:picMkLst>
        </pc:picChg>
        <pc:picChg chg="add mod">
          <ac:chgData name="Dan Toft" userId="f3bf429e-1f21-44de-853c-e541fb5aa85e" providerId="ADAL" clId="{4ECD357B-0F64-4C14-B897-4599B891BAB9}" dt="2023-05-03T17:31:52.897" v="1238" actId="1076"/>
          <ac:picMkLst>
            <pc:docMk/>
            <pc:sldMk cId="657194708" sldId="264"/>
            <ac:picMk id="7" creationId="{C0D4F570-18AD-0A31-2B72-4136A2E15FD7}"/>
          </ac:picMkLst>
        </pc:picChg>
      </pc:sldChg>
      <pc:sldChg chg="new del">
        <pc:chgData name="Dan Toft" userId="f3bf429e-1f21-44de-853c-e541fb5aa85e" providerId="ADAL" clId="{4ECD357B-0F64-4C14-B897-4599B891BAB9}" dt="2023-05-03T17:30:13.150" v="1195" actId="47"/>
        <pc:sldMkLst>
          <pc:docMk/>
          <pc:sldMk cId="327791856" sldId="265"/>
        </pc:sldMkLst>
      </pc:sldChg>
      <pc:sldChg chg="delSp new del mod">
        <pc:chgData name="Dan Toft" userId="f3bf429e-1f21-44de-853c-e541fb5aa85e" providerId="ADAL" clId="{4ECD357B-0F64-4C14-B897-4599B891BAB9}" dt="2023-05-03T17:28:42.571" v="1110" actId="47"/>
        <pc:sldMkLst>
          <pc:docMk/>
          <pc:sldMk cId="3939181878" sldId="265"/>
        </pc:sldMkLst>
        <pc:spChg chg="del">
          <ac:chgData name="Dan Toft" userId="f3bf429e-1f21-44de-853c-e541fb5aa85e" providerId="ADAL" clId="{4ECD357B-0F64-4C14-B897-4599B891BAB9}" dt="2023-05-03T17:28:34.556" v="1109" actId="21"/>
          <ac:spMkLst>
            <pc:docMk/>
            <pc:sldMk cId="3939181878" sldId="265"/>
            <ac:spMk id="3" creationId="{D2EF6F79-2C16-FC02-EAFD-43BE855107A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05/04/2023</a:t>
            </a:fld>
            <a:endParaRPr lang="LID4096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97694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05/04/2023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‹nr.›</a:t>
            </a:fld>
            <a:endParaRPr lang="LID4096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21450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05/04/2023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‹nr.›</a:t>
            </a:fld>
            <a:endParaRPr lang="LID4096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98166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05/04/2023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‹nr.›</a:t>
            </a:fld>
            <a:endParaRPr lang="LID4096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4310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05/04/2023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‹nr.›</a:t>
            </a:fld>
            <a:endParaRPr lang="LID4096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97700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05/04/2023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‹nr.›</a:t>
            </a:fld>
            <a:endParaRPr lang="LID4096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31130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da-DK"/>
              <a:t>Klik for at redigere teksttypografierne i masteren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05/04/2023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‹nr.›</a:t>
            </a:fld>
            <a:endParaRPr lang="LID4096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50646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05/04/2023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‹nr.›</a:t>
            </a:fld>
            <a:endParaRPr lang="LID4096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40703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05/04/2023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‹nr.›</a:t>
            </a:fld>
            <a:endParaRPr lang="LID4096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1254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2800" b="1" baseline="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05/04/2023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40018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05/04/2023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7780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397124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AE0D6FD5-AD99-405C-B562-5F3F10127CC6}" type="datetimeFigureOut">
              <a:rPr lang="LID4096" smtClean="0"/>
              <a:t>05/04/2023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91515838-F54D-48C9-8998-1D2EC34C50E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67075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2v8lc2.sharepoint.com/sites/TanddantTest/SitePages/Quick-links.asp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1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4454EA-091B-5722-B2BB-EFD39FF8F2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670741"/>
            <a:ext cx="9418320" cy="1227841"/>
          </a:xfrm>
        </p:spPr>
        <p:txBody>
          <a:bodyPr/>
          <a:lstStyle/>
          <a:p>
            <a:r>
              <a:rPr lang="en-US" b="1" i="0" dirty="0">
                <a:solidFill>
                  <a:srgbClr val="E6EDF3"/>
                </a:solidFill>
                <a:effectLst/>
                <a:latin typeface="-apple-system"/>
              </a:rPr>
              <a:t>Quick Links</a:t>
            </a:r>
            <a:endParaRPr lang="LID4096" dirty="0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0945745F-CFD2-558A-EA26-5A0CB41362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1957500"/>
            <a:ext cx="6166450" cy="795128"/>
          </a:xfrm>
        </p:spPr>
        <p:txBody>
          <a:bodyPr/>
          <a:lstStyle/>
          <a:p>
            <a:r>
              <a:rPr lang="en-US" dirty="0"/>
              <a:t>Replicating Microsoft’s web parts</a:t>
            </a:r>
          </a:p>
        </p:txBody>
      </p:sp>
      <p:pic>
        <p:nvPicPr>
          <p:cNvPr id="5" name="Billede 4" descr="Et billede, der indeholder person, menneske, udendørs&#10;&#10;Automatisk genereret beskrivelse">
            <a:extLst>
              <a:ext uri="{FF2B5EF4-FFF2-40B4-BE49-F238E27FC236}">
                <a16:creationId xmlns:a16="http://schemas.microsoft.com/office/drawing/2014/main" id="{AE32B6FC-3C00-C42A-BCED-D865C800C0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6" t="850" r="13771" b="8792"/>
          <a:stretch/>
        </p:blipFill>
        <p:spPr>
          <a:xfrm>
            <a:off x="7565011" y="1515748"/>
            <a:ext cx="3143587" cy="322134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4ECDBDFA-49A9-D92A-1EC4-98FDC2467FD9}"/>
              </a:ext>
            </a:extLst>
          </p:cNvPr>
          <p:cNvSpPr txBox="1">
            <a:spLocks/>
          </p:cNvSpPr>
          <p:nvPr/>
        </p:nvSpPr>
        <p:spPr>
          <a:xfrm>
            <a:off x="1398561" y="3078504"/>
            <a:ext cx="4711578" cy="1227841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E6EDF3"/>
                </a:solidFill>
                <a:latin typeface="-apple-system"/>
              </a:rPr>
              <a:t>Dan Toft</a:t>
            </a:r>
            <a:endParaRPr lang="LID4096" sz="4800" dirty="0"/>
          </a:p>
        </p:txBody>
      </p:sp>
      <p:sp>
        <p:nvSpPr>
          <p:cNvPr id="7" name="Undertitel 2">
            <a:extLst>
              <a:ext uri="{FF2B5EF4-FFF2-40B4-BE49-F238E27FC236}">
                <a16:creationId xmlns:a16="http://schemas.microsoft.com/office/drawing/2014/main" id="{B8D251E2-C704-0D1C-C038-2F06F23E6E45}"/>
              </a:ext>
            </a:extLst>
          </p:cNvPr>
          <p:cNvSpPr txBox="1">
            <a:spLocks/>
          </p:cNvSpPr>
          <p:nvPr/>
        </p:nvSpPr>
        <p:spPr>
          <a:xfrm>
            <a:off x="1398561" y="4306345"/>
            <a:ext cx="6166450" cy="17456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3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Microsoft 365 Consultant</a:t>
            </a:r>
            <a:br>
              <a:rPr lang="en-US" dirty="0"/>
            </a:br>
            <a:r>
              <a:rPr lang="en-US" dirty="0"/>
              <a:t>Denmark</a:t>
            </a:r>
          </a:p>
          <a:p>
            <a:r>
              <a:rPr lang="en-US" dirty="0"/>
              <a:t>     Blog.Dan-Toft.dk</a:t>
            </a:r>
          </a:p>
          <a:p>
            <a:r>
              <a:rPr lang="en-US" dirty="0"/>
              <a:t>     @Tanddant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7B7B850-5E2B-E613-146E-0E2AE8E60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1109" y="5621405"/>
            <a:ext cx="299984" cy="24676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BFE988B-CD84-C6A4-9E5B-E3CB6A36DB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91109" y="5145899"/>
            <a:ext cx="299984" cy="299984"/>
          </a:xfrm>
          <a:prstGeom prst="rect">
            <a:avLst/>
          </a:prstGeom>
        </p:spPr>
      </p:pic>
      <p:pic>
        <p:nvPicPr>
          <p:cNvPr id="16" name="Billede 15" descr="Et billede, der indeholder briller&#10;&#10;Automatisk genereret beskrivelse">
            <a:extLst>
              <a:ext uri="{FF2B5EF4-FFF2-40B4-BE49-F238E27FC236}">
                <a16:creationId xmlns:a16="http://schemas.microsoft.com/office/drawing/2014/main" id="{5597E72E-C90A-2867-F733-3872D1C600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033" y="557293"/>
            <a:ext cx="3595541" cy="359554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DAE1E49-F199-A668-14EC-50244DD62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46558">
            <a:off x="8096077" y="1836165"/>
            <a:ext cx="482917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7B65D08-5318-1977-3E08-9D32EFCF1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011" y="4737097"/>
            <a:ext cx="3486611" cy="153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Billede 7" descr="Et billede, der indeholder tekst, clipart&#10;&#10;Automatisk genereret beskrivelse">
            <a:extLst>
              <a:ext uri="{FF2B5EF4-FFF2-40B4-BE49-F238E27FC236}">
                <a16:creationId xmlns:a16="http://schemas.microsoft.com/office/drawing/2014/main" id="{E4844E6B-AC3B-8F35-5B94-76A29D1D2273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316" y="6215889"/>
            <a:ext cx="1749758" cy="4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1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 tmFilter="0, 0; .2, .5; .8, .5; 1, 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1000" autoRev="1" fill="hold"/>
                                        <p:tgtEl>
                                          <p:spTgt spid="10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sstwitter.com_1682877292655">
            <a:hlinkClick r:id="" action="ppaction://media"/>
            <a:extLst>
              <a:ext uri="{FF2B5EF4-FFF2-40B4-BE49-F238E27FC236}">
                <a16:creationId xmlns:a16="http://schemas.microsoft.com/office/drawing/2014/main" id="{98FCF1C4-5D25-FF44-A320-F7C777740D3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73691" y="992760"/>
            <a:ext cx="4956437" cy="3185368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B702843-24BC-D020-3BC0-989E9E981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What</a:t>
            </a:r>
            <a:r>
              <a:rPr lang="da-DK" dirty="0"/>
              <a:t> is Quick links</a:t>
            </a:r>
            <a:endParaRPr lang="LID4096" dirty="0"/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3B3CD0B1-20A2-BD0D-D8A1-101BF381785E}"/>
              </a:ext>
            </a:extLst>
          </p:cNvPr>
          <p:cNvSpPr txBox="1"/>
          <p:nvPr/>
        </p:nvSpPr>
        <p:spPr>
          <a:xfrm>
            <a:off x="1112364" y="1791092"/>
            <a:ext cx="51093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Drag n’ drop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Dynamically changing property pane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Target links to current or new tab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Why?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Customize built in web parts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Demonstrate the usage of property pane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And practice using it!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challenge(?)</a:t>
            </a:r>
          </a:p>
        </p:txBody>
      </p:sp>
    </p:spTree>
    <p:extLst>
      <p:ext uri="{BB962C8B-B14F-4D97-AF65-F5344CB8AC3E}">
        <p14:creationId xmlns:p14="http://schemas.microsoft.com/office/powerpoint/2010/main" val="75438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20B6A1-D8F1-C34D-9BCD-D48894D6C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Demo</a:t>
            </a:r>
            <a:endParaRPr lang="LID4096" dirty="0"/>
          </a:p>
        </p:txBody>
      </p:sp>
      <p:grpSp>
        <p:nvGrpSpPr>
          <p:cNvPr id="9" name="Gruppe 8">
            <a:extLst>
              <a:ext uri="{FF2B5EF4-FFF2-40B4-BE49-F238E27FC236}">
                <a16:creationId xmlns:a16="http://schemas.microsoft.com/office/drawing/2014/main" id="{6EA0722A-9210-582B-1126-806C725EB47F}"/>
              </a:ext>
            </a:extLst>
          </p:cNvPr>
          <p:cNvGrpSpPr/>
          <p:nvPr/>
        </p:nvGrpSpPr>
        <p:grpSpPr>
          <a:xfrm>
            <a:off x="4336472" y="1669472"/>
            <a:ext cx="3519055" cy="3519055"/>
            <a:chOff x="3979787" y="1965985"/>
            <a:chExt cx="3519055" cy="3519055"/>
          </a:xfrm>
        </p:grpSpPr>
        <p:sp>
          <p:nvSpPr>
            <p:cNvPr id="6" name="Rektangel: afrundede hjørner 5">
              <a:extLst>
                <a:ext uri="{FF2B5EF4-FFF2-40B4-BE49-F238E27FC236}">
                  <a16:creationId xmlns:a16="http://schemas.microsoft.com/office/drawing/2014/main" id="{58ADB00D-AE8A-E4BF-4BEE-1AE0C45B6521}"/>
                </a:ext>
              </a:extLst>
            </p:cNvPr>
            <p:cNvSpPr/>
            <p:nvPr/>
          </p:nvSpPr>
          <p:spPr>
            <a:xfrm>
              <a:off x="3979787" y="1965985"/>
              <a:ext cx="3519055" cy="3519055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4000" dirty="0">
                <a:solidFill>
                  <a:srgbClr val="CC99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pPr algn="ctr"/>
              <a:endParaRPr lang="da-DK" sz="4000" dirty="0">
                <a:solidFill>
                  <a:srgbClr val="CC99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pPr algn="ctr"/>
              <a:endParaRPr lang="da-DK" sz="4000" dirty="0">
                <a:solidFill>
                  <a:srgbClr val="CC99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pPr algn="ctr"/>
              <a:r>
                <a:rPr lang="da-DK" sz="4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Demo</a:t>
              </a:r>
              <a:endParaRPr lang="LID4096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9ED506D2-F028-E7FA-8E16-7017BABCE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00626" y="2647950"/>
              <a:ext cx="1668392" cy="16683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1804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085F97-A6C7-24F2-C2EE-F27B9581E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Sorting</a:t>
            </a:r>
            <a:r>
              <a:rPr lang="da-DK" dirty="0"/>
              <a:t> items!</a:t>
            </a:r>
            <a:endParaRPr lang="LID4096" dirty="0"/>
          </a:p>
        </p:txBody>
      </p:sp>
      <p:pic>
        <p:nvPicPr>
          <p:cNvPr id="4" name="Skærmoptagelse 3">
            <a:hlinkClick r:id="" action="ppaction://media"/>
            <a:extLst>
              <a:ext uri="{FF2B5EF4-FFF2-40B4-BE49-F238E27FC236}">
                <a16:creationId xmlns:a16="http://schemas.microsoft.com/office/drawing/2014/main" id="{369E5CF4-4068-871A-EB34-0F3EFDDCB79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36834" y="215152"/>
            <a:ext cx="4423925" cy="6099587"/>
          </a:xfr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D77E7FC2-0156-FC76-067A-9F1463AD8989}"/>
              </a:ext>
            </a:extLst>
          </p:cNvPr>
          <p:cNvSpPr txBox="1"/>
          <p:nvPr/>
        </p:nvSpPr>
        <p:spPr>
          <a:xfrm>
            <a:off x="1112364" y="1791092"/>
            <a:ext cx="5109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34817"/>
                </a:solidFill>
              </a:rPr>
              <a:t>… and storing it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Harder than you think (or at least I thought)</a:t>
            </a:r>
          </a:p>
        </p:txBody>
      </p:sp>
      <p:pic>
        <p:nvPicPr>
          <p:cNvPr id="7" name="ssstwitter.com_1683135091777">
            <a:hlinkClick r:id="" action="ppaction://media"/>
            <a:extLst>
              <a:ext uri="{FF2B5EF4-FFF2-40B4-BE49-F238E27FC236}">
                <a16:creationId xmlns:a16="http://schemas.microsoft.com/office/drawing/2014/main" id="{C0D4F570-18AD-0A31-2B72-4136A2E15FD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2364" y="3694560"/>
            <a:ext cx="5184844" cy="31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94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123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9B059F-7D85-B10A-16BC-144FB677D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sort weight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10CF3D4-E8BC-1620-9774-9EC69C301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06422" y="4010024"/>
            <a:ext cx="1175703" cy="1175703"/>
          </a:xfrm>
          <a:prstGeom prst="rect">
            <a:avLst/>
          </a:prstGeom>
        </p:spPr>
      </p:pic>
      <p:grpSp>
        <p:nvGrpSpPr>
          <p:cNvPr id="12" name="Gruppe 11">
            <a:extLst>
              <a:ext uri="{FF2B5EF4-FFF2-40B4-BE49-F238E27FC236}">
                <a16:creationId xmlns:a16="http://schemas.microsoft.com/office/drawing/2014/main" id="{C6BC96CC-2127-84CF-4870-72CA446E5300}"/>
              </a:ext>
            </a:extLst>
          </p:cNvPr>
          <p:cNvGrpSpPr/>
          <p:nvPr/>
        </p:nvGrpSpPr>
        <p:grpSpPr>
          <a:xfrm>
            <a:off x="1727359" y="3581400"/>
            <a:ext cx="2528253" cy="2528253"/>
            <a:chOff x="7539673" y="3429000"/>
            <a:chExt cx="2528253" cy="2528253"/>
          </a:xfrm>
        </p:grpSpPr>
        <p:sp>
          <p:nvSpPr>
            <p:cNvPr id="13" name="Rektangel: afrundede hjørner 12">
              <a:extLst>
                <a:ext uri="{FF2B5EF4-FFF2-40B4-BE49-F238E27FC236}">
                  <a16:creationId xmlns:a16="http://schemas.microsoft.com/office/drawing/2014/main" id="{4696EC2B-30C2-9B07-1E18-19A9836072F3}"/>
                </a:ext>
              </a:extLst>
            </p:cNvPr>
            <p:cNvSpPr/>
            <p:nvPr/>
          </p:nvSpPr>
          <p:spPr>
            <a:xfrm>
              <a:off x="7539673" y="3429000"/>
              <a:ext cx="2528253" cy="2528253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2400" dirty="0">
                <a:solidFill>
                  <a:srgbClr val="CC99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da-DK" sz="2400" dirty="0">
                <a:solidFill>
                  <a:srgbClr val="CC99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da-DK" sz="2400" dirty="0">
                <a:solidFill>
                  <a:srgbClr val="CC99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da-DK" sz="2400" dirty="0">
                <a:solidFill>
                  <a:srgbClr val="CC99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da-DK" sz="2400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Weight</a:t>
              </a:r>
              <a:r>
                <a:rPr lang="da-DK" sz="2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: 0.25</a:t>
              </a:r>
            </a:p>
          </p:txBody>
        </p: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F2916010-CE49-93F1-1709-B3C9438B2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06422" y="4010024"/>
              <a:ext cx="1175703" cy="1175703"/>
            </a:xfrm>
            <a:prstGeom prst="rect">
              <a:avLst/>
            </a:prstGeom>
          </p:spPr>
        </p:pic>
      </p:grpSp>
      <p:sp>
        <p:nvSpPr>
          <p:cNvPr id="15" name="Tekstfelt 14">
            <a:extLst>
              <a:ext uri="{FF2B5EF4-FFF2-40B4-BE49-F238E27FC236}">
                <a16:creationId xmlns:a16="http://schemas.microsoft.com/office/drawing/2014/main" id="{E3A79E04-1E6C-03A1-AEC1-366CBB3A66C2}"/>
              </a:ext>
            </a:extLst>
          </p:cNvPr>
          <p:cNvSpPr txBox="1"/>
          <p:nvPr/>
        </p:nvSpPr>
        <p:spPr>
          <a:xfrm>
            <a:off x="10620375" y="4092961"/>
            <a:ext cx="137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72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LID4096" sz="7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kstfelt 15">
            <a:extLst>
              <a:ext uri="{FF2B5EF4-FFF2-40B4-BE49-F238E27FC236}">
                <a16:creationId xmlns:a16="http://schemas.microsoft.com/office/drawing/2014/main" id="{0665C247-35CF-00C1-2977-AC90F2F1A5B7}"/>
              </a:ext>
            </a:extLst>
          </p:cNvPr>
          <p:cNvSpPr txBox="1"/>
          <p:nvPr/>
        </p:nvSpPr>
        <p:spPr>
          <a:xfrm>
            <a:off x="762636" y="4092960"/>
            <a:ext cx="7042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7200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LID4096" sz="7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0" name="Gruppe 19">
            <a:extLst>
              <a:ext uri="{FF2B5EF4-FFF2-40B4-BE49-F238E27FC236}">
                <a16:creationId xmlns:a16="http://schemas.microsoft.com/office/drawing/2014/main" id="{8042B962-481D-8460-BB9F-1669052198D4}"/>
              </a:ext>
            </a:extLst>
          </p:cNvPr>
          <p:cNvGrpSpPr/>
          <p:nvPr/>
        </p:nvGrpSpPr>
        <p:grpSpPr>
          <a:xfrm>
            <a:off x="4729798" y="3581400"/>
            <a:ext cx="2528253" cy="2528253"/>
            <a:chOff x="7539673" y="3429000"/>
            <a:chExt cx="2528253" cy="2528253"/>
          </a:xfrm>
        </p:grpSpPr>
        <p:sp>
          <p:nvSpPr>
            <p:cNvPr id="21" name="Rektangel: afrundede hjørner 20">
              <a:extLst>
                <a:ext uri="{FF2B5EF4-FFF2-40B4-BE49-F238E27FC236}">
                  <a16:creationId xmlns:a16="http://schemas.microsoft.com/office/drawing/2014/main" id="{94FA9F1A-D7F3-EA35-CAE0-5A0AB885F884}"/>
                </a:ext>
              </a:extLst>
            </p:cNvPr>
            <p:cNvSpPr/>
            <p:nvPr/>
          </p:nvSpPr>
          <p:spPr>
            <a:xfrm>
              <a:off x="7539673" y="3429000"/>
              <a:ext cx="2528253" cy="2528253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2400" dirty="0">
                <a:solidFill>
                  <a:srgbClr val="CC99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da-DK" sz="2400" dirty="0">
                <a:solidFill>
                  <a:srgbClr val="CC99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da-DK" sz="2400" dirty="0">
                <a:solidFill>
                  <a:srgbClr val="CC99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da-DK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da-DK" sz="2400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Weight</a:t>
              </a:r>
              <a:r>
                <a:rPr lang="da-DK" sz="2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: 0.5</a:t>
              </a:r>
            </a:p>
          </p:txBody>
        </p:sp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B1DCD9A9-3D65-EAF0-F7AE-123923FC6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06422" y="4010024"/>
              <a:ext cx="1175703" cy="1175703"/>
            </a:xfrm>
            <a:prstGeom prst="rect">
              <a:avLst/>
            </a:prstGeom>
          </p:spPr>
        </p:pic>
      </p:grpSp>
      <p:cxnSp>
        <p:nvCxnSpPr>
          <p:cNvPr id="24" name="Lige forbindelse 23">
            <a:extLst>
              <a:ext uri="{FF2B5EF4-FFF2-40B4-BE49-F238E27FC236}">
                <a16:creationId xmlns:a16="http://schemas.microsoft.com/office/drawing/2014/main" id="{C6ADC305-5192-630C-6E98-F02DAD1436D2}"/>
              </a:ext>
            </a:extLst>
          </p:cNvPr>
          <p:cNvCxnSpPr/>
          <p:nvPr/>
        </p:nvCxnSpPr>
        <p:spPr>
          <a:xfrm>
            <a:off x="4516121" y="3162300"/>
            <a:ext cx="0" cy="35052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uppe 32">
            <a:extLst>
              <a:ext uri="{FF2B5EF4-FFF2-40B4-BE49-F238E27FC236}">
                <a16:creationId xmlns:a16="http://schemas.microsoft.com/office/drawing/2014/main" id="{C107C577-0458-9800-FCFC-C06D49A25167}"/>
              </a:ext>
            </a:extLst>
          </p:cNvPr>
          <p:cNvGrpSpPr/>
          <p:nvPr/>
        </p:nvGrpSpPr>
        <p:grpSpPr>
          <a:xfrm>
            <a:off x="4729798" y="7297227"/>
            <a:ext cx="2528253" cy="2528253"/>
            <a:chOff x="7539673" y="3429000"/>
            <a:chExt cx="2528253" cy="2528253"/>
          </a:xfrm>
        </p:grpSpPr>
        <p:sp>
          <p:nvSpPr>
            <p:cNvPr id="34" name="Rektangel: afrundede hjørner 33">
              <a:extLst>
                <a:ext uri="{FF2B5EF4-FFF2-40B4-BE49-F238E27FC236}">
                  <a16:creationId xmlns:a16="http://schemas.microsoft.com/office/drawing/2014/main" id="{46676ACD-AB47-047E-0E39-CE80893766ED}"/>
                </a:ext>
              </a:extLst>
            </p:cNvPr>
            <p:cNvSpPr/>
            <p:nvPr/>
          </p:nvSpPr>
          <p:spPr>
            <a:xfrm>
              <a:off x="7539673" y="3429000"/>
              <a:ext cx="2528253" cy="2528253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2400" dirty="0">
                <a:solidFill>
                  <a:srgbClr val="CC99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da-DK" sz="2400" dirty="0">
                <a:solidFill>
                  <a:srgbClr val="CC99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da-DK" sz="2400" dirty="0">
                <a:solidFill>
                  <a:srgbClr val="CC99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da-DK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da-DK" sz="2400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Weight</a:t>
              </a:r>
              <a:r>
                <a:rPr lang="da-DK" sz="2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: 0.375</a:t>
              </a:r>
            </a:p>
          </p:txBody>
        </p:sp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363EA520-1AEA-67A5-4B7C-33FABBDC1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06422" y="4010024"/>
              <a:ext cx="1175703" cy="1175703"/>
            </a:xfrm>
            <a:prstGeom prst="rect">
              <a:avLst/>
            </a:prstGeom>
          </p:spPr>
        </p:pic>
      </p:grpSp>
      <p:sp>
        <p:nvSpPr>
          <p:cNvPr id="36" name="Tekstfelt 35">
            <a:extLst>
              <a:ext uri="{FF2B5EF4-FFF2-40B4-BE49-F238E27FC236}">
                <a16:creationId xmlns:a16="http://schemas.microsoft.com/office/drawing/2014/main" id="{3FAD6AA9-A942-F9B8-E988-EC2EDF1A0856}"/>
              </a:ext>
            </a:extLst>
          </p:cNvPr>
          <p:cNvSpPr txBox="1"/>
          <p:nvPr/>
        </p:nvSpPr>
        <p:spPr>
          <a:xfrm>
            <a:off x="1176909" y="1674970"/>
            <a:ext cx="977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({</a:t>
            </a:r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da-DK">
                <a:latin typeface="Calibri" panose="020F0502020204030204" pitchFamily="34" charset="0"/>
                <a:cs typeface="Calibri" panose="020F0502020204030204" pitchFamily="34" charset="0"/>
              </a:rPr>
              <a:t> positions </a:t>
            </a:r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} + {</a:t>
            </a:r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After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 positions </a:t>
            </a:r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}) / 2</a:t>
            </a:r>
          </a:p>
          <a:p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0 or 1 at the </a:t>
            </a:r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ends</a:t>
            </a:r>
            <a:endParaRPr lang="da-DK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" name="Gruppe 4">
            <a:extLst>
              <a:ext uri="{FF2B5EF4-FFF2-40B4-BE49-F238E27FC236}">
                <a16:creationId xmlns:a16="http://schemas.microsoft.com/office/drawing/2014/main" id="{28DA4C87-26B6-8D29-8C8C-D4156CBE27D8}"/>
              </a:ext>
            </a:extLst>
          </p:cNvPr>
          <p:cNvGrpSpPr/>
          <p:nvPr/>
        </p:nvGrpSpPr>
        <p:grpSpPr>
          <a:xfrm>
            <a:off x="1761492" y="3581400"/>
            <a:ext cx="2528253" cy="2528253"/>
            <a:chOff x="7539673" y="3429000"/>
            <a:chExt cx="2528253" cy="2528253"/>
          </a:xfrm>
        </p:grpSpPr>
        <p:sp>
          <p:nvSpPr>
            <p:cNvPr id="6" name="Rektangel: afrundede hjørner 5">
              <a:extLst>
                <a:ext uri="{FF2B5EF4-FFF2-40B4-BE49-F238E27FC236}">
                  <a16:creationId xmlns:a16="http://schemas.microsoft.com/office/drawing/2014/main" id="{D091556C-52F0-B889-A3F8-E44564EE6040}"/>
                </a:ext>
              </a:extLst>
            </p:cNvPr>
            <p:cNvSpPr/>
            <p:nvPr/>
          </p:nvSpPr>
          <p:spPr>
            <a:xfrm>
              <a:off x="7539673" y="3429000"/>
              <a:ext cx="2528253" cy="2528253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2400" dirty="0">
                <a:solidFill>
                  <a:srgbClr val="CC99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da-DK" sz="2400" dirty="0">
                <a:solidFill>
                  <a:srgbClr val="CC99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da-DK" sz="2400" dirty="0">
                <a:solidFill>
                  <a:srgbClr val="CC99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da-DK" sz="2400" dirty="0">
                <a:solidFill>
                  <a:srgbClr val="CC99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da-DK" sz="2400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Weight</a:t>
              </a:r>
              <a:r>
                <a:rPr lang="da-DK" sz="2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: 0.125</a:t>
              </a:r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A766E715-7E6C-DC5D-A5DC-AE714EBDC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06422" y="4010024"/>
              <a:ext cx="1175703" cy="11757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074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50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48148E-6 L 0.2483 0.0004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09" y="2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7 L 3.54167E-6 -0.541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0.5419 L -0.06472 -0.83773 C -0.07826 -0.9044 -0.09857 -0.94005 -0.1198 -0.94005 C -0.14388 -0.94005 -0.16328 -0.9044 -0.17683 -0.83773 L -0.24154 -0.5419 " pathEditMode="relative" rAng="0" ptsTypes="AAAAA">
                                      <p:cBhvr>
                                        <p:cTn id="3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83" y="-1990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48148E-6 L 0.24622 -3.7037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14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dsholder til indhold 4" descr="Et billede, der indeholder tekst&#10;&#10;Automatisk genereret beskrivelse">
            <a:extLst>
              <a:ext uri="{FF2B5EF4-FFF2-40B4-BE49-F238E27FC236}">
                <a16:creationId xmlns:a16="http://schemas.microsoft.com/office/drawing/2014/main" id="{5A2E69E4-D3F2-26E9-6F95-612AE27A33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725" y="0"/>
            <a:ext cx="12575184" cy="6858000"/>
          </a:xfrm>
        </p:spPr>
      </p:pic>
    </p:spTree>
    <p:extLst>
      <p:ext uri="{BB962C8B-B14F-4D97-AF65-F5344CB8AC3E}">
        <p14:creationId xmlns:p14="http://schemas.microsoft.com/office/powerpoint/2010/main" val="479048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AE6E1C-4226-A85B-0AC6-F5F1E7F60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Property </a:t>
            </a:r>
            <a:r>
              <a:rPr lang="da-DK" dirty="0" err="1"/>
              <a:t>Pane</a:t>
            </a:r>
            <a:endParaRPr lang="LID4096" dirty="0"/>
          </a:p>
        </p:txBody>
      </p:sp>
      <p:pic>
        <p:nvPicPr>
          <p:cNvPr id="6" name="Skærmoptagelse 3">
            <a:hlinkClick r:id="" action="ppaction://media"/>
            <a:extLst>
              <a:ext uri="{FF2B5EF4-FFF2-40B4-BE49-F238E27FC236}">
                <a16:creationId xmlns:a16="http://schemas.microsoft.com/office/drawing/2014/main" id="{DF25B8EF-96C7-844A-ACE0-5AB9080FC6D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6881" y="1758074"/>
            <a:ext cx="7375232" cy="480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47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3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video>
              <p:cMediaNode vol="80000">
                <p:cTn id="8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Billede 24" descr="Et billede, der indeholder tekst&#10;&#10;Automatisk genereret beskrivelse">
            <a:extLst>
              <a:ext uri="{FF2B5EF4-FFF2-40B4-BE49-F238E27FC236}">
                <a16:creationId xmlns:a16="http://schemas.microsoft.com/office/drawing/2014/main" id="{022168DF-8BB4-678D-E1BB-DF3D29B80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02" y="3273636"/>
            <a:ext cx="8988179" cy="339176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20A805-2CE3-03EF-DCE3-101FFF44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Property </a:t>
            </a:r>
            <a:r>
              <a:rPr lang="da-DK" dirty="0" err="1"/>
              <a:t>Pane</a:t>
            </a:r>
            <a:r>
              <a:rPr lang="da-DK" dirty="0"/>
              <a:t> tricks</a:t>
            </a:r>
            <a:br>
              <a:rPr lang="da-DK" dirty="0"/>
            </a:br>
            <a:r>
              <a:rPr lang="da-DK" sz="2400" dirty="0"/>
              <a:t>- </a:t>
            </a:r>
            <a:r>
              <a:rPr lang="da-DK" sz="2400" dirty="0" err="1"/>
              <a:t>Remember</a:t>
            </a:r>
            <a:r>
              <a:rPr lang="da-DK" sz="2400" dirty="0"/>
              <a:t> to </a:t>
            </a:r>
            <a:r>
              <a:rPr lang="da-DK" sz="2400" dirty="0" err="1"/>
              <a:t>use</a:t>
            </a:r>
            <a:r>
              <a:rPr lang="da-DK" sz="2400" dirty="0"/>
              <a:t> it!</a:t>
            </a:r>
            <a:endParaRPr lang="LID4096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866B438-E7DF-BE54-0CB9-BE590EDE2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1444836"/>
          </a:xfrm>
        </p:spPr>
        <p:txBody>
          <a:bodyPr/>
          <a:lstStyle/>
          <a:p>
            <a:r>
              <a:rPr lang="en-US" dirty="0"/>
              <a:t>You can access an array using index’s </a:t>
            </a:r>
          </a:p>
          <a:p>
            <a:r>
              <a:rPr lang="en-US" dirty="0"/>
              <a:t>You can open the property pane</a:t>
            </a:r>
          </a:p>
          <a:p>
            <a:r>
              <a:rPr lang="en-US" dirty="0"/>
              <a:t>The property pane isn’t static, stop thinking as such </a:t>
            </a:r>
          </a:p>
          <a:p>
            <a:endParaRPr lang="en-US" dirty="0"/>
          </a:p>
        </p:txBody>
      </p:sp>
      <p:pic>
        <p:nvPicPr>
          <p:cNvPr id="17" name="Billede 16" descr="Et billede, der indeholder tekst&#10;&#10;Automatisk genereret beskrivelse">
            <a:extLst>
              <a:ext uri="{FF2B5EF4-FFF2-40B4-BE49-F238E27FC236}">
                <a16:creationId xmlns:a16="http://schemas.microsoft.com/office/drawing/2014/main" id="{2949C059-BFEB-7129-B781-6F7F371F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407" y="3249071"/>
            <a:ext cx="7578825" cy="3314731"/>
          </a:xfrm>
          <a:prstGeom prst="rect">
            <a:avLst/>
          </a:prstGeom>
        </p:spPr>
      </p:pic>
      <p:pic>
        <p:nvPicPr>
          <p:cNvPr id="15" name="Billede 14" descr="Et billede, der indeholder tekst&#10;&#10;Automatisk genereret beskrivelse">
            <a:extLst>
              <a:ext uri="{FF2B5EF4-FFF2-40B4-BE49-F238E27FC236}">
                <a16:creationId xmlns:a16="http://schemas.microsoft.com/office/drawing/2014/main" id="{38EB8FF0-F6E0-9C9F-E9B0-F8D2933103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998" y="4004468"/>
            <a:ext cx="8065642" cy="213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4454EA-091B-5722-B2BB-EFD39FF8F2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670741"/>
            <a:ext cx="9418320" cy="1227841"/>
          </a:xfrm>
        </p:spPr>
        <p:txBody>
          <a:bodyPr/>
          <a:lstStyle/>
          <a:p>
            <a:r>
              <a:rPr lang="en-US" b="1" i="0" dirty="0">
                <a:solidFill>
                  <a:srgbClr val="E6EDF3"/>
                </a:solidFill>
                <a:effectLst/>
                <a:latin typeface="-apple-system"/>
              </a:rPr>
              <a:t>Thank you!</a:t>
            </a:r>
            <a:endParaRPr lang="LID4096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ECDBDFA-49A9-D92A-1EC4-98FDC2467FD9}"/>
              </a:ext>
            </a:extLst>
          </p:cNvPr>
          <p:cNvSpPr txBox="1">
            <a:spLocks/>
          </p:cNvSpPr>
          <p:nvPr/>
        </p:nvSpPr>
        <p:spPr>
          <a:xfrm>
            <a:off x="1398561" y="3078504"/>
            <a:ext cx="4711578" cy="1227841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E6EDF3"/>
                </a:solidFill>
                <a:latin typeface="-apple-system"/>
              </a:rPr>
              <a:t>Dan Toft</a:t>
            </a:r>
            <a:endParaRPr lang="LID4096" sz="4800" dirty="0"/>
          </a:p>
        </p:txBody>
      </p:sp>
      <p:sp>
        <p:nvSpPr>
          <p:cNvPr id="7" name="Undertitel 2">
            <a:extLst>
              <a:ext uri="{FF2B5EF4-FFF2-40B4-BE49-F238E27FC236}">
                <a16:creationId xmlns:a16="http://schemas.microsoft.com/office/drawing/2014/main" id="{B8D251E2-C704-0D1C-C038-2F06F23E6E45}"/>
              </a:ext>
            </a:extLst>
          </p:cNvPr>
          <p:cNvSpPr txBox="1">
            <a:spLocks/>
          </p:cNvSpPr>
          <p:nvPr/>
        </p:nvSpPr>
        <p:spPr>
          <a:xfrm>
            <a:off x="1398561" y="4306345"/>
            <a:ext cx="6166450" cy="17456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3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Microsoft 365 Consultant</a:t>
            </a:r>
            <a:br>
              <a:rPr lang="en-US" dirty="0"/>
            </a:br>
            <a:r>
              <a:rPr lang="en-US" dirty="0"/>
              <a:t>Denmark</a:t>
            </a:r>
          </a:p>
          <a:p>
            <a:r>
              <a:rPr lang="en-US" dirty="0"/>
              <a:t>     Blog.Dan-Toft.dk</a:t>
            </a:r>
          </a:p>
          <a:p>
            <a:r>
              <a:rPr lang="en-US" dirty="0"/>
              <a:t>     @Tanddant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7B7B850-5E2B-E613-146E-0E2AE8E60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1109" y="5621405"/>
            <a:ext cx="299984" cy="24676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BFE988B-CD84-C6A4-9E5B-E3CB6A36DB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91109" y="5145899"/>
            <a:ext cx="299984" cy="299984"/>
          </a:xfrm>
          <a:prstGeom prst="rect">
            <a:avLst/>
          </a:prstGeom>
        </p:spPr>
      </p:pic>
      <p:sp>
        <p:nvSpPr>
          <p:cNvPr id="12" name="Tekstfelt 11">
            <a:extLst>
              <a:ext uri="{FF2B5EF4-FFF2-40B4-BE49-F238E27FC236}">
                <a16:creationId xmlns:a16="http://schemas.microsoft.com/office/drawing/2014/main" id="{999F08BE-D2C4-19F5-E7E7-2061EF344C05}"/>
              </a:ext>
            </a:extLst>
          </p:cNvPr>
          <p:cNvSpPr txBox="1"/>
          <p:nvPr/>
        </p:nvSpPr>
        <p:spPr>
          <a:xfrm>
            <a:off x="1398561" y="2091673"/>
            <a:ext cx="52961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URL:</a:t>
            </a:r>
          </a:p>
          <a:p>
            <a:endParaRPr lang="en-US" dirty="0"/>
          </a:p>
          <a:p>
            <a:r>
              <a:rPr lang="en-US" dirty="0"/>
              <a:t>https://github.com/pnp/sp-dev-fx-webparts/tree/main/samples/react-quick-links</a:t>
            </a:r>
            <a:endParaRPr lang="LID4096" dirty="0"/>
          </a:p>
        </p:txBody>
      </p:sp>
      <p:pic>
        <p:nvPicPr>
          <p:cNvPr id="3" name="Billede 2" descr="Et billede, der indeholder tekst, clipart&#10;&#10;Automatisk genereret beskrivelse">
            <a:extLst>
              <a:ext uri="{FF2B5EF4-FFF2-40B4-BE49-F238E27FC236}">
                <a16:creationId xmlns:a16="http://schemas.microsoft.com/office/drawing/2014/main" id="{25A5CEC6-C413-906A-8F3E-6DEE3B55647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316" y="6215889"/>
            <a:ext cx="1749758" cy="470600"/>
          </a:xfrm>
          <a:prstGeom prst="rect">
            <a:avLst/>
          </a:prstGeom>
        </p:spPr>
      </p:pic>
      <p:pic>
        <p:nvPicPr>
          <p:cNvPr id="9" name="Billede 8" descr="Et billede, der indeholder person, menneske, udendørs&#10;&#10;Automatisk genereret beskrivelse">
            <a:extLst>
              <a:ext uri="{FF2B5EF4-FFF2-40B4-BE49-F238E27FC236}">
                <a16:creationId xmlns:a16="http://schemas.microsoft.com/office/drawing/2014/main" id="{2B90FDE4-125D-153E-0126-19894E64427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6" t="850" r="13771" b="8792"/>
          <a:stretch/>
        </p:blipFill>
        <p:spPr>
          <a:xfrm>
            <a:off x="7565011" y="1515748"/>
            <a:ext cx="3143587" cy="322134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4576595"/>
      </p:ext>
    </p:extLst>
  </p:cSld>
  <p:clrMapOvr>
    <a:masterClrMapping/>
  </p:clrMapOvr>
</p:sld>
</file>

<file path=ppt/theme/theme1.xml><?xml version="1.0" encoding="utf-8"?>
<a:theme xmlns:a="http://schemas.openxmlformats.org/drawingml/2006/main" name="Visning">
  <a:themeElements>
    <a:clrScheme name="Visning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Visning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sning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7B713C7F-58B7-4AE9-B361-B13EB9EC4C0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abb6a9b-b1b4-45b3-aff5-6dbf973e7fcb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35C30BAD2304544A7CEF36CF1EC9777" ma:contentTypeVersion="16" ma:contentTypeDescription="Opret et nyt dokument." ma:contentTypeScope="" ma:versionID="de26929906fe5b03a3360591d77f803d">
  <xsd:schema xmlns:xsd="http://www.w3.org/2001/XMLSchema" xmlns:xs="http://www.w3.org/2001/XMLSchema" xmlns:p="http://schemas.microsoft.com/office/2006/metadata/properties" xmlns:ns3="babb6a9b-b1b4-45b3-aff5-6dbf973e7fcb" xmlns:ns4="2242a39c-2a2a-4a7b-9041-5fc2ce4ebd19" targetNamespace="http://schemas.microsoft.com/office/2006/metadata/properties" ma:root="true" ma:fieldsID="41ab911362ed8ec34c14a6df705e3315" ns3:_="" ns4:_="">
    <xsd:import namespace="babb6a9b-b1b4-45b3-aff5-6dbf973e7fcb"/>
    <xsd:import namespace="2242a39c-2a2a-4a7b-9041-5fc2ce4ebd1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Location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bb6a9b-b1b4-45b3-aff5-6dbf973e7f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3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42a39c-2a2a-4a7b-9041-5fc2ce4ebd1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værdi for deling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9A7CA59-3205-4C3D-985E-09CC90485CF2}">
  <ds:schemaRefs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2006/documentManagement/types"/>
    <ds:schemaRef ds:uri="http://www.w3.org/XML/1998/namespace"/>
    <ds:schemaRef ds:uri="2242a39c-2a2a-4a7b-9041-5fc2ce4ebd19"/>
    <ds:schemaRef ds:uri="babb6a9b-b1b4-45b3-aff5-6dbf973e7fcb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5AEB3C79-40B4-4D15-BF59-B542CF9366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bb6a9b-b1b4-45b3-aff5-6dbf973e7fcb"/>
    <ds:schemaRef ds:uri="2242a39c-2a2a-4a7b-9041-5fc2ce4ebd1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C71E853-5687-49FE-992A-6EDB0B90C45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TM03457515[[fn=Visning]]</Template>
  <TotalTime>283</TotalTime>
  <Words>194</Words>
  <Application>Microsoft Office PowerPoint</Application>
  <PresentationFormat>Widescreen</PresentationFormat>
  <Paragraphs>65</Paragraphs>
  <Slides>9</Slides>
  <Notes>0</Notes>
  <HiddenSlides>0</HiddenSlides>
  <MMClips>4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9</vt:i4>
      </vt:variant>
    </vt:vector>
  </HeadingPairs>
  <TitlesOfParts>
    <vt:vector size="15" baseType="lpstr">
      <vt:lpstr>-apple-system</vt:lpstr>
      <vt:lpstr>Arial</vt:lpstr>
      <vt:lpstr>Calibri</vt:lpstr>
      <vt:lpstr>Century Schoolbook</vt:lpstr>
      <vt:lpstr>Wingdings 2</vt:lpstr>
      <vt:lpstr>Visning</vt:lpstr>
      <vt:lpstr>Quick Links</vt:lpstr>
      <vt:lpstr>What is Quick links</vt:lpstr>
      <vt:lpstr>Demo</vt:lpstr>
      <vt:lpstr>Sorting items!</vt:lpstr>
      <vt:lpstr>Calculating sort weight</vt:lpstr>
      <vt:lpstr>PowerPoint-præsentation</vt:lpstr>
      <vt:lpstr>Property Pane</vt:lpstr>
      <vt:lpstr>Property Pane tricks - Remember to use it!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Quick Links</dc:title>
  <dc:creator>Dan Toft</dc:creator>
  <cp:lastModifiedBy>Dan Toft</cp:lastModifiedBy>
  <cp:revision>2</cp:revision>
  <dcterms:created xsi:type="dcterms:W3CDTF">2023-04-30T17:44:21Z</dcterms:created>
  <dcterms:modified xsi:type="dcterms:W3CDTF">2023-05-04T15:03:18Z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0x010100D35C30BAD2304544A7CEF36CF1EC9777</vt:lpwstr>
  </property>
</Properties>
</file>